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69CD"/>
    <a:srgbClr val="74ACD8"/>
    <a:srgbClr val="C2DAED"/>
    <a:srgbClr val="89AA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31" autoAdjust="0"/>
    <p:restoredTop sz="94622" autoAdjust="0"/>
  </p:normalViewPr>
  <p:slideViewPr>
    <p:cSldViewPr>
      <p:cViewPr>
        <p:scale>
          <a:sx n="31" d="100"/>
          <a:sy n="31" d="100"/>
        </p:scale>
        <p:origin x="974" y="25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9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D7E8B-ADD2-410F-8CCD-C82DC6DBF9B9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D2E56-C6BD-4C4A-9A35-C54C62EFC3B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315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D2E56-C6BD-4C4A-9A35-C54C62EFC3B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394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Chart 111">
            <a:extLst>
              <a:ext uri="{FF2B5EF4-FFF2-40B4-BE49-F238E27FC236}">
                <a16:creationId xmlns:a16="http://schemas.microsoft.com/office/drawing/2014/main" id="{447B9CB6-B577-025B-9453-FF0BF3939F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7694985"/>
              </p:ext>
            </p:extLst>
          </p:nvPr>
        </p:nvGraphicFramePr>
        <p:xfrm>
          <a:off x="3581400" y="23810543"/>
          <a:ext cx="4477533" cy="3021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AutoShape 2"/>
          <p:cNvSpPr/>
          <p:nvPr/>
        </p:nvSpPr>
        <p:spPr>
          <a:xfrm rot="-5395958">
            <a:off x="6729133" y="15048169"/>
            <a:ext cx="8102996" cy="0"/>
          </a:xfrm>
          <a:prstGeom prst="line">
            <a:avLst/>
          </a:prstGeom>
          <a:ln w="19050" cap="rnd">
            <a:solidFill>
              <a:srgbClr val="89AA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CD"/>
          </a:p>
        </p:txBody>
      </p:sp>
      <p:grpSp>
        <p:nvGrpSpPr>
          <p:cNvPr id="4" name="Group 4"/>
          <p:cNvGrpSpPr/>
          <p:nvPr/>
        </p:nvGrpSpPr>
        <p:grpSpPr>
          <a:xfrm>
            <a:off x="6781800" y="36419566"/>
            <a:ext cx="19028610" cy="4652233"/>
            <a:chOff x="0" y="0"/>
            <a:chExt cx="64852585" cy="891381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4855123" cy="8916356"/>
            </a:xfrm>
            <a:custGeom>
              <a:avLst/>
              <a:gdLst/>
              <a:ahLst/>
              <a:cxnLst/>
              <a:rect l="l" t="t" r="r" b="b"/>
              <a:pathLst>
                <a:path w="64855123" h="8916356">
                  <a:moveTo>
                    <a:pt x="64369987" y="0"/>
                  </a:moveTo>
                  <a:lnTo>
                    <a:pt x="482600" y="0"/>
                  </a:lnTo>
                  <a:lnTo>
                    <a:pt x="0" y="482600"/>
                  </a:lnTo>
                  <a:lnTo>
                    <a:pt x="0" y="8433756"/>
                  </a:lnTo>
                  <a:lnTo>
                    <a:pt x="482600" y="8916356"/>
                  </a:lnTo>
                  <a:lnTo>
                    <a:pt x="64372523" y="8916356"/>
                  </a:lnTo>
                  <a:lnTo>
                    <a:pt x="64855123" y="8433756"/>
                  </a:lnTo>
                  <a:lnTo>
                    <a:pt x="64855123" y="482600"/>
                  </a:lnTo>
                  <a:lnTo>
                    <a:pt x="64369987" y="0"/>
                  </a:lnTo>
                  <a:close/>
                  <a:moveTo>
                    <a:pt x="64740823" y="8385495"/>
                  </a:moveTo>
                  <a:lnTo>
                    <a:pt x="64324266" y="8802055"/>
                  </a:lnTo>
                  <a:lnTo>
                    <a:pt x="528320" y="8802055"/>
                  </a:lnTo>
                  <a:lnTo>
                    <a:pt x="111760" y="8385495"/>
                  </a:lnTo>
                  <a:lnTo>
                    <a:pt x="111760" y="528320"/>
                  </a:lnTo>
                  <a:lnTo>
                    <a:pt x="528320" y="111760"/>
                  </a:lnTo>
                  <a:lnTo>
                    <a:pt x="64324266" y="111760"/>
                  </a:lnTo>
                  <a:lnTo>
                    <a:pt x="64740823" y="528320"/>
                  </a:lnTo>
                  <a:lnTo>
                    <a:pt x="64740823" y="8385495"/>
                  </a:lnTo>
                  <a:close/>
                </a:path>
              </a:pathLst>
            </a:custGeom>
            <a:solidFill>
              <a:srgbClr val="89AACD"/>
            </a:solidFill>
          </p:spPr>
          <p:txBody>
            <a:bodyPr/>
            <a:lstStyle/>
            <a:p>
              <a:endParaRPr lang="fr-CD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12068030" y="36593664"/>
            <a:ext cx="13270617" cy="10613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just"/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9"/>
          <p:cNvGrpSpPr>
            <a:grpSpLocks noChangeAspect="1"/>
          </p:cNvGrpSpPr>
          <p:nvPr/>
        </p:nvGrpSpPr>
        <p:grpSpPr>
          <a:xfrm>
            <a:off x="2033244" y="11794350"/>
            <a:ext cx="1107200" cy="1107200"/>
            <a:chOff x="0" y="0"/>
            <a:chExt cx="6355080" cy="635508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6355080" cy="6355080"/>
            </a:xfrm>
            <a:custGeom>
              <a:avLst/>
              <a:gdLst/>
              <a:ahLst/>
              <a:cxnLst/>
              <a:rect l="l" t="t" r="r" b="b"/>
              <a:pathLst>
                <a:path w="6355080" h="6355080">
                  <a:moveTo>
                    <a:pt x="3177540" y="6355080"/>
                  </a:moveTo>
                  <a:cubicBezTo>
                    <a:pt x="2329180" y="6355080"/>
                    <a:pt x="1530350" y="6024880"/>
                    <a:pt x="930910" y="5424170"/>
                  </a:cubicBezTo>
                  <a:cubicBezTo>
                    <a:pt x="330200" y="4824730"/>
                    <a:pt x="0" y="4025900"/>
                    <a:pt x="0" y="3177540"/>
                  </a:cubicBezTo>
                  <a:cubicBezTo>
                    <a:pt x="0" y="2329180"/>
                    <a:pt x="330200" y="1530350"/>
                    <a:pt x="930910" y="930910"/>
                  </a:cubicBezTo>
                  <a:cubicBezTo>
                    <a:pt x="1530350" y="330200"/>
                    <a:pt x="2329180" y="0"/>
                    <a:pt x="3177540" y="0"/>
                  </a:cubicBezTo>
                  <a:cubicBezTo>
                    <a:pt x="4025900" y="0"/>
                    <a:pt x="4824730" y="330200"/>
                    <a:pt x="5424170" y="930910"/>
                  </a:cubicBezTo>
                  <a:cubicBezTo>
                    <a:pt x="6024880" y="1531620"/>
                    <a:pt x="6355080" y="2329180"/>
                    <a:pt x="6355080" y="3177540"/>
                  </a:cubicBezTo>
                  <a:cubicBezTo>
                    <a:pt x="6355080" y="4025900"/>
                    <a:pt x="6024880" y="4824730"/>
                    <a:pt x="5424170" y="5424170"/>
                  </a:cubicBezTo>
                  <a:cubicBezTo>
                    <a:pt x="4824730" y="6024880"/>
                    <a:pt x="4025900" y="6355080"/>
                    <a:pt x="3177540" y="6355080"/>
                  </a:cubicBezTo>
                  <a:close/>
                  <a:moveTo>
                    <a:pt x="3177540" y="190500"/>
                  </a:moveTo>
                  <a:cubicBezTo>
                    <a:pt x="2379980" y="190500"/>
                    <a:pt x="1629410" y="501650"/>
                    <a:pt x="1065530" y="1065530"/>
                  </a:cubicBezTo>
                  <a:cubicBezTo>
                    <a:pt x="501650" y="1629410"/>
                    <a:pt x="190500" y="2379980"/>
                    <a:pt x="190500" y="3177540"/>
                  </a:cubicBezTo>
                  <a:cubicBezTo>
                    <a:pt x="190500" y="3975100"/>
                    <a:pt x="501650" y="4725670"/>
                    <a:pt x="1065530" y="5289550"/>
                  </a:cubicBezTo>
                  <a:cubicBezTo>
                    <a:pt x="1629410" y="5853430"/>
                    <a:pt x="2379980" y="6164580"/>
                    <a:pt x="3177540" y="6164580"/>
                  </a:cubicBezTo>
                  <a:cubicBezTo>
                    <a:pt x="3975100" y="6164580"/>
                    <a:pt x="4725670" y="5853430"/>
                    <a:pt x="5289550" y="5289550"/>
                  </a:cubicBezTo>
                  <a:cubicBezTo>
                    <a:pt x="5853430" y="4725670"/>
                    <a:pt x="6164580" y="3975100"/>
                    <a:pt x="6164580" y="3177540"/>
                  </a:cubicBezTo>
                  <a:cubicBezTo>
                    <a:pt x="6164580" y="2379980"/>
                    <a:pt x="5853430" y="1629410"/>
                    <a:pt x="5289550" y="1065530"/>
                  </a:cubicBezTo>
                  <a:cubicBezTo>
                    <a:pt x="4725670" y="501650"/>
                    <a:pt x="3975100" y="190500"/>
                    <a:pt x="3177540" y="190500"/>
                  </a:cubicBezTo>
                  <a:close/>
                </a:path>
              </a:pathLst>
            </a:custGeom>
            <a:solidFill>
              <a:srgbClr val="89AACD"/>
            </a:solidFill>
          </p:spPr>
          <p:txBody>
            <a:bodyPr/>
            <a:lstStyle/>
            <a:p>
              <a:endParaRPr lang="fr-CD"/>
            </a:p>
          </p:txBody>
        </p:sp>
      </p:grpSp>
      <p:sp>
        <p:nvSpPr>
          <p:cNvPr id="11" name="AutoShape 11"/>
          <p:cNvSpPr/>
          <p:nvPr/>
        </p:nvSpPr>
        <p:spPr>
          <a:xfrm rot="16200000">
            <a:off x="2190384" y="11406230"/>
            <a:ext cx="792920" cy="0"/>
          </a:xfrm>
          <a:prstGeom prst="line">
            <a:avLst/>
          </a:prstGeom>
          <a:ln w="38100" cap="rnd">
            <a:solidFill>
              <a:srgbClr val="89AA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CD"/>
          </a:p>
        </p:txBody>
      </p:sp>
      <p:sp>
        <p:nvSpPr>
          <p:cNvPr id="12" name="TextBox 12"/>
          <p:cNvSpPr txBox="1"/>
          <p:nvPr/>
        </p:nvSpPr>
        <p:spPr>
          <a:xfrm>
            <a:off x="1955180" y="12010572"/>
            <a:ext cx="1234251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41"/>
              </a:lnSpc>
              <a:spcBef>
                <a:spcPct val="0"/>
              </a:spcBef>
            </a:pPr>
            <a:r>
              <a:rPr lang="en-US" sz="4172" u="none">
                <a:solidFill>
                  <a:srgbClr val="0C6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3393468" y="12068985"/>
            <a:ext cx="4599554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556"/>
              </a:lnSpc>
              <a:spcBef>
                <a:spcPct val="0"/>
              </a:spcBef>
            </a:pPr>
            <a:r>
              <a:rPr lang="en-US" sz="3968" u="none">
                <a:solidFill>
                  <a:srgbClr val="0C6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55" name="AutoShape 55"/>
          <p:cNvSpPr/>
          <p:nvPr/>
        </p:nvSpPr>
        <p:spPr>
          <a:xfrm>
            <a:off x="-27905" y="36053556"/>
            <a:ext cx="32918400" cy="0"/>
          </a:xfrm>
          <a:prstGeom prst="line">
            <a:avLst/>
          </a:prstGeom>
          <a:ln w="19050" cap="rnd">
            <a:solidFill>
              <a:srgbClr val="89AA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CD"/>
          </a:p>
        </p:txBody>
      </p:sp>
      <p:grpSp>
        <p:nvGrpSpPr>
          <p:cNvPr id="59" name="Group 59"/>
          <p:cNvGrpSpPr>
            <a:grpSpLocks noChangeAspect="1"/>
          </p:cNvGrpSpPr>
          <p:nvPr/>
        </p:nvGrpSpPr>
        <p:grpSpPr>
          <a:xfrm>
            <a:off x="12060009" y="11775300"/>
            <a:ext cx="1107200" cy="1107200"/>
            <a:chOff x="0" y="0"/>
            <a:chExt cx="6355080" cy="6355080"/>
          </a:xfrm>
        </p:grpSpPr>
        <p:sp>
          <p:nvSpPr>
            <p:cNvPr id="60" name="Freeform 60"/>
            <p:cNvSpPr/>
            <p:nvPr/>
          </p:nvSpPr>
          <p:spPr>
            <a:xfrm>
              <a:off x="0" y="0"/>
              <a:ext cx="6355080" cy="6355080"/>
            </a:xfrm>
            <a:custGeom>
              <a:avLst/>
              <a:gdLst/>
              <a:ahLst/>
              <a:cxnLst/>
              <a:rect l="l" t="t" r="r" b="b"/>
              <a:pathLst>
                <a:path w="6355080" h="6355080">
                  <a:moveTo>
                    <a:pt x="3177540" y="6355080"/>
                  </a:moveTo>
                  <a:cubicBezTo>
                    <a:pt x="2329180" y="6355080"/>
                    <a:pt x="1530350" y="6024880"/>
                    <a:pt x="930910" y="5424170"/>
                  </a:cubicBezTo>
                  <a:cubicBezTo>
                    <a:pt x="330200" y="4824730"/>
                    <a:pt x="0" y="4025900"/>
                    <a:pt x="0" y="3177540"/>
                  </a:cubicBezTo>
                  <a:cubicBezTo>
                    <a:pt x="0" y="2329180"/>
                    <a:pt x="330200" y="1530350"/>
                    <a:pt x="930910" y="930910"/>
                  </a:cubicBezTo>
                  <a:cubicBezTo>
                    <a:pt x="1530350" y="330200"/>
                    <a:pt x="2329180" y="0"/>
                    <a:pt x="3177540" y="0"/>
                  </a:cubicBezTo>
                  <a:cubicBezTo>
                    <a:pt x="4025900" y="0"/>
                    <a:pt x="4824730" y="330200"/>
                    <a:pt x="5424170" y="930910"/>
                  </a:cubicBezTo>
                  <a:cubicBezTo>
                    <a:pt x="6024880" y="1531620"/>
                    <a:pt x="6355080" y="2329180"/>
                    <a:pt x="6355080" y="3177540"/>
                  </a:cubicBezTo>
                  <a:cubicBezTo>
                    <a:pt x="6355080" y="4025900"/>
                    <a:pt x="6024880" y="4824730"/>
                    <a:pt x="5424170" y="5424170"/>
                  </a:cubicBezTo>
                  <a:cubicBezTo>
                    <a:pt x="4824730" y="6024880"/>
                    <a:pt x="4025900" y="6355080"/>
                    <a:pt x="3177540" y="6355080"/>
                  </a:cubicBezTo>
                  <a:close/>
                  <a:moveTo>
                    <a:pt x="3177540" y="190500"/>
                  </a:moveTo>
                  <a:cubicBezTo>
                    <a:pt x="2379980" y="190500"/>
                    <a:pt x="1629410" y="501650"/>
                    <a:pt x="1065530" y="1065530"/>
                  </a:cubicBezTo>
                  <a:cubicBezTo>
                    <a:pt x="501650" y="1629410"/>
                    <a:pt x="190500" y="2379980"/>
                    <a:pt x="190500" y="3177540"/>
                  </a:cubicBezTo>
                  <a:cubicBezTo>
                    <a:pt x="190500" y="3975100"/>
                    <a:pt x="501650" y="4725670"/>
                    <a:pt x="1065530" y="5289550"/>
                  </a:cubicBezTo>
                  <a:cubicBezTo>
                    <a:pt x="1629410" y="5853430"/>
                    <a:pt x="2379980" y="6164580"/>
                    <a:pt x="3177540" y="6164580"/>
                  </a:cubicBezTo>
                  <a:cubicBezTo>
                    <a:pt x="3975100" y="6164580"/>
                    <a:pt x="4725670" y="5853430"/>
                    <a:pt x="5289550" y="5289550"/>
                  </a:cubicBezTo>
                  <a:cubicBezTo>
                    <a:pt x="5853430" y="4725670"/>
                    <a:pt x="6164580" y="3975100"/>
                    <a:pt x="6164580" y="3177540"/>
                  </a:cubicBezTo>
                  <a:cubicBezTo>
                    <a:pt x="6164580" y="2379980"/>
                    <a:pt x="5853430" y="1629410"/>
                    <a:pt x="5289550" y="1065530"/>
                  </a:cubicBezTo>
                  <a:cubicBezTo>
                    <a:pt x="4725670" y="501650"/>
                    <a:pt x="3975100" y="190500"/>
                    <a:pt x="3177540" y="190500"/>
                  </a:cubicBezTo>
                  <a:close/>
                </a:path>
              </a:pathLst>
            </a:custGeom>
            <a:solidFill>
              <a:srgbClr val="89AACD"/>
            </a:solidFill>
          </p:spPr>
          <p:txBody>
            <a:bodyPr/>
            <a:lstStyle/>
            <a:p>
              <a:endParaRPr lang="fr-CD"/>
            </a:p>
          </p:txBody>
        </p:sp>
      </p:grpSp>
      <p:sp>
        <p:nvSpPr>
          <p:cNvPr id="61" name="AutoShape 61"/>
          <p:cNvSpPr/>
          <p:nvPr/>
        </p:nvSpPr>
        <p:spPr>
          <a:xfrm rot="16200000">
            <a:off x="12217149" y="11387180"/>
            <a:ext cx="792920" cy="0"/>
          </a:xfrm>
          <a:prstGeom prst="line">
            <a:avLst/>
          </a:prstGeom>
          <a:ln w="38100" cap="rnd">
            <a:solidFill>
              <a:srgbClr val="89AA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CD"/>
          </a:p>
        </p:txBody>
      </p:sp>
      <p:sp>
        <p:nvSpPr>
          <p:cNvPr id="62" name="TextBox 62"/>
          <p:cNvSpPr txBox="1"/>
          <p:nvPr/>
        </p:nvSpPr>
        <p:spPr>
          <a:xfrm>
            <a:off x="11981945" y="11991522"/>
            <a:ext cx="1234251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41"/>
              </a:lnSpc>
              <a:spcBef>
                <a:spcPct val="0"/>
              </a:spcBef>
            </a:pPr>
            <a:r>
              <a:rPr lang="en-US" sz="4172" u="none">
                <a:solidFill>
                  <a:srgbClr val="0C6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3420233" y="12049935"/>
            <a:ext cx="4599554" cy="6578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5556"/>
              </a:lnSpc>
              <a:spcBef>
                <a:spcPct val="0"/>
              </a:spcBef>
            </a:pPr>
            <a:r>
              <a:rPr lang="en-US" sz="3968" dirty="0" err="1">
                <a:solidFill>
                  <a:srgbClr val="0C6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Méthodes</a:t>
            </a:r>
            <a:endParaRPr lang="en-US" sz="3968" dirty="0">
              <a:solidFill>
                <a:srgbClr val="0C69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AutoShape 65"/>
          <p:cNvSpPr/>
          <p:nvPr/>
        </p:nvSpPr>
        <p:spPr>
          <a:xfrm rot="-5404050">
            <a:off x="16371566" y="15113900"/>
            <a:ext cx="8196359" cy="0"/>
          </a:xfrm>
          <a:prstGeom prst="line">
            <a:avLst/>
          </a:prstGeom>
          <a:ln w="19050" cap="rnd">
            <a:solidFill>
              <a:srgbClr val="89AA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CD"/>
          </a:p>
        </p:txBody>
      </p:sp>
      <p:sp>
        <p:nvSpPr>
          <p:cNvPr id="66" name="AutoShape 66"/>
          <p:cNvSpPr/>
          <p:nvPr/>
        </p:nvSpPr>
        <p:spPr>
          <a:xfrm rot="-5400000">
            <a:off x="21772364" y="11416107"/>
            <a:ext cx="792920" cy="0"/>
          </a:xfrm>
          <a:prstGeom prst="line">
            <a:avLst/>
          </a:prstGeom>
          <a:ln w="28575" cap="rnd">
            <a:solidFill>
              <a:srgbClr val="89AA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CD"/>
          </a:p>
        </p:txBody>
      </p:sp>
      <p:sp>
        <p:nvSpPr>
          <p:cNvPr id="67" name="AutoShape 67"/>
          <p:cNvSpPr/>
          <p:nvPr/>
        </p:nvSpPr>
        <p:spPr>
          <a:xfrm>
            <a:off x="0" y="10972799"/>
            <a:ext cx="31737366" cy="247231"/>
          </a:xfrm>
          <a:prstGeom prst="line">
            <a:avLst/>
          </a:prstGeom>
          <a:ln w="19050" cap="rnd">
            <a:solidFill>
              <a:srgbClr val="89AA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CD"/>
          </a:p>
        </p:txBody>
      </p:sp>
      <p:grpSp>
        <p:nvGrpSpPr>
          <p:cNvPr id="69" name="Group 69"/>
          <p:cNvGrpSpPr>
            <a:grpSpLocks noChangeAspect="1"/>
          </p:cNvGrpSpPr>
          <p:nvPr/>
        </p:nvGrpSpPr>
        <p:grpSpPr>
          <a:xfrm>
            <a:off x="21615225" y="11775301"/>
            <a:ext cx="1107200" cy="1107200"/>
            <a:chOff x="0" y="0"/>
            <a:chExt cx="6355080" cy="6355080"/>
          </a:xfrm>
        </p:grpSpPr>
        <p:sp>
          <p:nvSpPr>
            <p:cNvPr id="70" name="Freeform 70"/>
            <p:cNvSpPr/>
            <p:nvPr/>
          </p:nvSpPr>
          <p:spPr>
            <a:xfrm>
              <a:off x="0" y="0"/>
              <a:ext cx="6355080" cy="6355080"/>
            </a:xfrm>
            <a:custGeom>
              <a:avLst/>
              <a:gdLst/>
              <a:ahLst/>
              <a:cxnLst/>
              <a:rect l="l" t="t" r="r" b="b"/>
              <a:pathLst>
                <a:path w="6355080" h="6355080">
                  <a:moveTo>
                    <a:pt x="3177540" y="6355080"/>
                  </a:moveTo>
                  <a:cubicBezTo>
                    <a:pt x="2329180" y="6355080"/>
                    <a:pt x="1530350" y="6024880"/>
                    <a:pt x="930910" y="5424170"/>
                  </a:cubicBezTo>
                  <a:cubicBezTo>
                    <a:pt x="330200" y="4824730"/>
                    <a:pt x="0" y="4025900"/>
                    <a:pt x="0" y="3177540"/>
                  </a:cubicBezTo>
                  <a:cubicBezTo>
                    <a:pt x="0" y="2329180"/>
                    <a:pt x="330200" y="1530350"/>
                    <a:pt x="930910" y="930910"/>
                  </a:cubicBezTo>
                  <a:cubicBezTo>
                    <a:pt x="1530350" y="330200"/>
                    <a:pt x="2329180" y="0"/>
                    <a:pt x="3177540" y="0"/>
                  </a:cubicBezTo>
                  <a:cubicBezTo>
                    <a:pt x="4025900" y="0"/>
                    <a:pt x="4824730" y="330200"/>
                    <a:pt x="5424170" y="930910"/>
                  </a:cubicBezTo>
                  <a:cubicBezTo>
                    <a:pt x="6024880" y="1531620"/>
                    <a:pt x="6355080" y="2329180"/>
                    <a:pt x="6355080" y="3177540"/>
                  </a:cubicBezTo>
                  <a:cubicBezTo>
                    <a:pt x="6355080" y="4025900"/>
                    <a:pt x="6024880" y="4824730"/>
                    <a:pt x="5424170" y="5424170"/>
                  </a:cubicBezTo>
                  <a:cubicBezTo>
                    <a:pt x="4824730" y="6024880"/>
                    <a:pt x="4025900" y="6355080"/>
                    <a:pt x="3177540" y="6355080"/>
                  </a:cubicBezTo>
                  <a:close/>
                  <a:moveTo>
                    <a:pt x="3177540" y="190500"/>
                  </a:moveTo>
                  <a:cubicBezTo>
                    <a:pt x="2379980" y="190500"/>
                    <a:pt x="1629410" y="501650"/>
                    <a:pt x="1065530" y="1065530"/>
                  </a:cubicBezTo>
                  <a:cubicBezTo>
                    <a:pt x="501650" y="1629410"/>
                    <a:pt x="190500" y="2379980"/>
                    <a:pt x="190500" y="3177540"/>
                  </a:cubicBezTo>
                  <a:cubicBezTo>
                    <a:pt x="190500" y="3975100"/>
                    <a:pt x="501650" y="4725670"/>
                    <a:pt x="1065530" y="5289550"/>
                  </a:cubicBezTo>
                  <a:cubicBezTo>
                    <a:pt x="1629410" y="5853430"/>
                    <a:pt x="2379980" y="6164580"/>
                    <a:pt x="3177540" y="6164580"/>
                  </a:cubicBezTo>
                  <a:cubicBezTo>
                    <a:pt x="3975100" y="6164580"/>
                    <a:pt x="4725670" y="5853430"/>
                    <a:pt x="5289550" y="5289550"/>
                  </a:cubicBezTo>
                  <a:cubicBezTo>
                    <a:pt x="5853430" y="4725670"/>
                    <a:pt x="6164580" y="3975100"/>
                    <a:pt x="6164580" y="3177540"/>
                  </a:cubicBezTo>
                  <a:cubicBezTo>
                    <a:pt x="6164580" y="2379980"/>
                    <a:pt x="5853430" y="1629410"/>
                    <a:pt x="5289550" y="1065530"/>
                  </a:cubicBezTo>
                  <a:cubicBezTo>
                    <a:pt x="4725670" y="501650"/>
                    <a:pt x="3975100" y="190500"/>
                    <a:pt x="3177540" y="190500"/>
                  </a:cubicBezTo>
                  <a:close/>
                </a:path>
              </a:pathLst>
            </a:custGeom>
            <a:solidFill>
              <a:srgbClr val="89AACD"/>
            </a:solidFill>
          </p:spPr>
          <p:txBody>
            <a:bodyPr/>
            <a:lstStyle/>
            <a:p>
              <a:endParaRPr lang="fr-CD"/>
            </a:p>
          </p:txBody>
        </p:sp>
      </p:grpSp>
      <p:sp>
        <p:nvSpPr>
          <p:cNvPr id="71" name="TextBox 71"/>
          <p:cNvSpPr txBox="1"/>
          <p:nvPr/>
        </p:nvSpPr>
        <p:spPr>
          <a:xfrm>
            <a:off x="21537160" y="11991522"/>
            <a:ext cx="1234251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41"/>
              </a:lnSpc>
              <a:spcBef>
                <a:spcPct val="0"/>
              </a:spcBef>
            </a:pPr>
            <a:r>
              <a:rPr lang="en-US" sz="4172" u="none">
                <a:solidFill>
                  <a:srgbClr val="0C6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22975449" y="12049936"/>
            <a:ext cx="4599554" cy="6578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556"/>
              </a:lnSpc>
              <a:spcBef>
                <a:spcPct val="0"/>
              </a:spcBef>
            </a:pPr>
            <a:r>
              <a:rPr lang="en-US" sz="3968" dirty="0" err="1">
                <a:solidFill>
                  <a:srgbClr val="0C6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Résultats</a:t>
            </a:r>
            <a:endParaRPr lang="en-US" sz="3968" dirty="0">
              <a:solidFill>
                <a:srgbClr val="0C69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AutoShape 74"/>
          <p:cNvSpPr/>
          <p:nvPr/>
        </p:nvSpPr>
        <p:spPr>
          <a:xfrm>
            <a:off x="-1" y="19246111"/>
            <a:ext cx="32918401" cy="0"/>
          </a:xfrm>
          <a:prstGeom prst="line">
            <a:avLst/>
          </a:prstGeom>
          <a:ln w="19050" cap="rnd">
            <a:solidFill>
              <a:srgbClr val="89AA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CD"/>
          </a:p>
        </p:txBody>
      </p:sp>
      <p:grpSp>
        <p:nvGrpSpPr>
          <p:cNvPr id="76" name="Group 76"/>
          <p:cNvGrpSpPr>
            <a:grpSpLocks noChangeAspect="1"/>
          </p:cNvGrpSpPr>
          <p:nvPr/>
        </p:nvGrpSpPr>
        <p:grpSpPr>
          <a:xfrm>
            <a:off x="2033245" y="20017594"/>
            <a:ext cx="1107200" cy="1107200"/>
            <a:chOff x="0" y="0"/>
            <a:chExt cx="6355080" cy="6355080"/>
          </a:xfrm>
        </p:grpSpPr>
        <p:sp>
          <p:nvSpPr>
            <p:cNvPr id="77" name="Freeform 77"/>
            <p:cNvSpPr/>
            <p:nvPr/>
          </p:nvSpPr>
          <p:spPr>
            <a:xfrm>
              <a:off x="0" y="0"/>
              <a:ext cx="6355080" cy="6355080"/>
            </a:xfrm>
            <a:custGeom>
              <a:avLst/>
              <a:gdLst/>
              <a:ahLst/>
              <a:cxnLst/>
              <a:rect l="l" t="t" r="r" b="b"/>
              <a:pathLst>
                <a:path w="6355080" h="6355080">
                  <a:moveTo>
                    <a:pt x="3177540" y="6355080"/>
                  </a:moveTo>
                  <a:cubicBezTo>
                    <a:pt x="2329180" y="6355080"/>
                    <a:pt x="1530350" y="6024880"/>
                    <a:pt x="930910" y="5424170"/>
                  </a:cubicBezTo>
                  <a:cubicBezTo>
                    <a:pt x="330200" y="4824730"/>
                    <a:pt x="0" y="4025900"/>
                    <a:pt x="0" y="3177540"/>
                  </a:cubicBezTo>
                  <a:cubicBezTo>
                    <a:pt x="0" y="2329180"/>
                    <a:pt x="330200" y="1530350"/>
                    <a:pt x="930910" y="930910"/>
                  </a:cubicBezTo>
                  <a:cubicBezTo>
                    <a:pt x="1530350" y="330200"/>
                    <a:pt x="2329180" y="0"/>
                    <a:pt x="3177540" y="0"/>
                  </a:cubicBezTo>
                  <a:cubicBezTo>
                    <a:pt x="4025900" y="0"/>
                    <a:pt x="4824730" y="330200"/>
                    <a:pt x="5424170" y="930910"/>
                  </a:cubicBezTo>
                  <a:cubicBezTo>
                    <a:pt x="6024880" y="1531620"/>
                    <a:pt x="6355080" y="2329180"/>
                    <a:pt x="6355080" y="3177540"/>
                  </a:cubicBezTo>
                  <a:cubicBezTo>
                    <a:pt x="6355080" y="4025900"/>
                    <a:pt x="6024880" y="4824730"/>
                    <a:pt x="5424170" y="5424170"/>
                  </a:cubicBezTo>
                  <a:cubicBezTo>
                    <a:pt x="4824730" y="6024880"/>
                    <a:pt x="4025900" y="6355080"/>
                    <a:pt x="3177540" y="6355080"/>
                  </a:cubicBezTo>
                  <a:close/>
                  <a:moveTo>
                    <a:pt x="3177540" y="190500"/>
                  </a:moveTo>
                  <a:cubicBezTo>
                    <a:pt x="2379980" y="190500"/>
                    <a:pt x="1629410" y="501650"/>
                    <a:pt x="1065530" y="1065530"/>
                  </a:cubicBezTo>
                  <a:cubicBezTo>
                    <a:pt x="501650" y="1629410"/>
                    <a:pt x="190500" y="2379980"/>
                    <a:pt x="190500" y="3177540"/>
                  </a:cubicBezTo>
                  <a:cubicBezTo>
                    <a:pt x="190500" y="3975100"/>
                    <a:pt x="501650" y="4725670"/>
                    <a:pt x="1065530" y="5289550"/>
                  </a:cubicBezTo>
                  <a:cubicBezTo>
                    <a:pt x="1629410" y="5853430"/>
                    <a:pt x="2379980" y="6164580"/>
                    <a:pt x="3177540" y="6164580"/>
                  </a:cubicBezTo>
                  <a:cubicBezTo>
                    <a:pt x="3975100" y="6164580"/>
                    <a:pt x="4725670" y="5853430"/>
                    <a:pt x="5289550" y="5289550"/>
                  </a:cubicBezTo>
                  <a:cubicBezTo>
                    <a:pt x="5853430" y="4725670"/>
                    <a:pt x="6164580" y="3975100"/>
                    <a:pt x="6164580" y="3177540"/>
                  </a:cubicBezTo>
                  <a:cubicBezTo>
                    <a:pt x="6164580" y="2379980"/>
                    <a:pt x="5853430" y="1629410"/>
                    <a:pt x="5289550" y="1065530"/>
                  </a:cubicBezTo>
                  <a:cubicBezTo>
                    <a:pt x="4725670" y="501650"/>
                    <a:pt x="3975100" y="190500"/>
                    <a:pt x="3177540" y="190500"/>
                  </a:cubicBezTo>
                  <a:close/>
                </a:path>
              </a:pathLst>
            </a:custGeom>
            <a:solidFill>
              <a:srgbClr val="89AACD"/>
            </a:solidFill>
          </p:spPr>
          <p:txBody>
            <a:bodyPr/>
            <a:lstStyle/>
            <a:p>
              <a:endParaRPr lang="fr-CD"/>
            </a:p>
          </p:txBody>
        </p:sp>
      </p:grpSp>
      <p:sp>
        <p:nvSpPr>
          <p:cNvPr id="78" name="AutoShape 78"/>
          <p:cNvSpPr/>
          <p:nvPr/>
        </p:nvSpPr>
        <p:spPr>
          <a:xfrm rot="16200000">
            <a:off x="2190384" y="19629474"/>
            <a:ext cx="792920" cy="0"/>
          </a:xfrm>
          <a:prstGeom prst="line">
            <a:avLst/>
          </a:prstGeom>
          <a:ln w="38100" cap="rnd">
            <a:solidFill>
              <a:srgbClr val="89AA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CD"/>
          </a:p>
        </p:txBody>
      </p:sp>
      <p:sp>
        <p:nvSpPr>
          <p:cNvPr id="79" name="TextBox 79"/>
          <p:cNvSpPr txBox="1"/>
          <p:nvPr/>
        </p:nvSpPr>
        <p:spPr>
          <a:xfrm>
            <a:off x="1955180" y="20233816"/>
            <a:ext cx="1234251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41"/>
              </a:lnSpc>
              <a:spcBef>
                <a:spcPct val="0"/>
              </a:spcBef>
            </a:pPr>
            <a:r>
              <a:rPr lang="en-US" sz="4172" u="none">
                <a:solidFill>
                  <a:srgbClr val="0C6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3393468" y="20292229"/>
            <a:ext cx="6436331" cy="7121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5556"/>
              </a:lnSpc>
              <a:spcBef>
                <a:spcPct val="0"/>
              </a:spcBef>
            </a:pPr>
            <a:r>
              <a:rPr lang="en-US" sz="3968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Discussion/Conclusion </a:t>
            </a:r>
          </a:p>
          <a:p>
            <a:pPr lvl="0">
              <a:lnSpc>
                <a:spcPts val="5556"/>
              </a:lnSpc>
              <a:spcBef>
                <a:spcPct val="0"/>
              </a:spcBef>
            </a:pPr>
            <a:endParaRPr lang="en-US" sz="3968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5556"/>
              </a:lnSpc>
              <a:spcBef>
                <a:spcPct val="0"/>
              </a:spcBef>
            </a:pPr>
            <a:endParaRPr lang="en-US" sz="3968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5556"/>
              </a:lnSpc>
              <a:spcBef>
                <a:spcPct val="0"/>
              </a:spcBef>
            </a:pPr>
            <a:endParaRPr lang="en-US" sz="3968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5556"/>
              </a:lnSpc>
              <a:spcBef>
                <a:spcPct val="0"/>
              </a:spcBef>
            </a:pPr>
            <a:endParaRPr lang="en-US" sz="3968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5556"/>
              </a:lnSpc>
              <a:spcBef>
                <a:spcPct val="0"/>
              </a:spcBef>
            </a:pPr>
            <a:endParaRPr lang="en-US" sz="3968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5556"/>
              </a:lnSpc>
              <a:spcBef>
                <a:spcPct val="0"/>
              </a:spcBef>
            </a:pPr>
            <a:endParaRPr lang="en-US" sz="3968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5556"/>
              </a:lnSpc>
              <a:spcBef>
                <a:spcPct val="0"/>
              </a:spcBef>
            </a:pPr>
            <a:endParaRPr lang="en-US" sz="3968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5556"/>
              </a:lnSpc>
              <a:spcBef>
                <a:spcPct val="0"/>
              </a:spcBef>
            </a:pPr>
            <a:endParaRPr lang="en-US" sz="3968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5556"/>
              </a:lnSpc>
              <a:spcBef>
                <a:spcPct val="0"/>
              </a:spcBef>
            </a:pPr>
            <a:r>
              <a:rPr lang="en-US" sz="3968" dirty="0" err="1">
                <a:solidFill>
                  <a:srgbClr val="0C6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Remerciements</a:t>
            </a:r>
            <a:endParaRPr lang="en-US" sz="3968" dirty="0">
              <a:solidFill>
                <a:srgbClr val="0C69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AutoShape 82"/>
          <p:cNvSpPr/>
          <p:nvPr/>
        </p:nvSpPr>
        <p:spPr>
          <a:xfrm>
            <a:off x="-1" y="30362824"/>
            <a:ext cx="32918401" cy="0"/>
          </a:xfrm>
          <a:prstGeom prst="line">
            <a:avLst/>
          </a:prstGeom>
          <a:ln w="19050" cap="rnd">
            <a:solidFill>
              <a:srgbClr val="89AA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CD"/>
          </a:p>
        </p:txBody>
      </p:sp>
      <p:sp>
        <p:nvSpPr>
          <p:cNvPr id="84" name="Freeform 84"/>
          <p:cNvSpPr/>
          <p:nvPr/>
        </p:nvSpPr>
        <p:spPr>
          <a:xfrm>
            <a:off x="2064348" y="31189076"/>
            <a:ext cx="1107200" cy="1107200"/>
          </a:xfrm>
          <a:custGeom>
            <a:avLst/>
            <a:gdLst/>
            <a:ahLst/>
            <a:cxnLst/>
            <a:rect l="l" t="t" r="r" b="b"/>
            <a:pathLst>
              <a:path w="6355080" h="6355080">
                <a:moveTo>
                  <a:pt x="3177540" y="6355080"/>
                </a:moveTo>
                <a:cubicBezTo>
                  <a:pt x="2329180" y="6355080"/>
                  <a:pt x="1530350" y="6024880"/>
                  <a:pt x="930910" y="5424170"/>
                </a:cubicBezTo>
                <a:cubicBezTo>
                  <a:pt x="330200" y="4824730"/>
                  <a:pt x="0" y="4025900"/>
                  <a:pt x="0" y="3177540"/>
                </a:cubicBezTo>
                <a:cubicBezTo>
                  <a:pt x="0" y="2329180"/>
                  <a:pt x="330200" y="1530350"/>
                  <a:pt x="930910" y="930910"/>
                </a:cubicBezTo>
                <a:cubicBezTo>
                  <a:pt x="1530350" y="330200"/>
                  <a:pt x="2329180" y="0"/>
                  <a:pt x="3177540" y="0"/>
                </a:cubicBezTo>
                <a:cubicBezTo>
                  <a:pt x="4025900" y="0"/>
                  <a:pt x="4824730" y="330200"/>
                  <a:pt x="5424170" y="930910"/>
                </a:cubicBezTo>
                <a:cubicBezTo>
                  <a:pt x="6024880" y="1531620"/>
                  <a:pt x="6355080" y="2329180"/>
                  <a:pt x="6355080" y="3177540"/>
                </a:cubicBezTo>
                <a:cubicBezTo>
                  <a:pt x="6355080" y="4025900"/>
                  <a:pt x="6024880" y="4824730"/>
                  <a:pt x="5424170" y="5424170"/>
                </a:cubicBezTo>
                <a:cubicBezTo>
                  <a:pt x="4824730" y="6024880"/>
                  <a:pt x="4025900" y="6355080"/>
                  <a:pt x="3177540" y="6355080"/>
                </a:cubicBezTo>
                <a:close/>
                <a:moveTo>
                  <a:pt x="3177540" y="190500"/>
                </a:moveTo>
                <a:cubicBezTo>
                  <a:pt x="2379980" y="190500"/>
                  <a:pt x="1629410" y="501650"/>
                  <a:pt x="1065530" y="1065530"/>
                </a:cubicBezTo>
                <a:cubicBezTo>
                  <a:pt x="501650" y="1629410"/>
                  <a:pt x="190500" y="2379980"/>
                  <a:pt x="190500" y="3177540"/>
                </a:cubicBezTo>
                <a:cubicBezTo>
                  <a:pt x="190500" y="3975100"/>
                  <a:pt x="501650" y="4725670"/>
                  <a:pt x="1065530" y="5289550"/>
                </a:cubicBezTo>
                <a:cubicBezTo>
                  <a:pt x="1629410" y="5853430"/>
                  <a:pt x="2379980" y="6164580"/>
                  <a:pt x="3177540" y="6164580"/>
                </a:cubicBezTo>
                <a:cubicBezTo>
                  <a:pt x="3975100" y="6164580"/>
                  <a:pt x="4725670" y="5853430"/>
                  <a:pt x="5289550" y="5289550"/>
                </a:cubicBezTo>
                <a:cubicBezTo>
                  <a:pt x="5853430" y="4725670"/>
                  <a:pt x="6164580" y="3975100"/>
                  <a:pt x="6164580" y="3177540"/>
                </a:cubicBezTo>
                <a:cubicBezTo>
                  <a:pt x="6164580" y="2379980"/>
                  <a:pt x="5853430" y="1629410"/>
                  <a:pt x="5289550" y="1065530"/>
                </a:cubicBezTo>
                <a:cubicBezTo>
                  <a:pt x="4725670" y="501650"/>
                  <a:pt x="3975100" y="190500"/>
                  <a:pt x="3177540" y="190500"/>
                </a:cubicBezTo>
                <a:close/>
              </a:path>
            </a:pathLst>
          </a:custGeom>
          <a:solidFill>
            <a:srgbClr val="89AACD"/>
          </a:solidFill>
        </p:spPr>
        <p:txBody>
          <a:bodyPr/>
          <a:lstStyle/>
          <a:p>
            <a:endParaRPr lang="fr-CD"/>
          </a:p>
        </p:txBody>
      </p:sp>
      <p:sp>
        <p:nvSpPr>
          <p:cNvPr id="85" name="AutoShape 85"/>
          <p:cNvSpPr/>
          <p:nvPr/>
        </p:nvSpPr>
        <p:spPr>
          <a:xfrm rot="-5400000">
            <a:off x="2221488" y="30800956"/>
            <a:ext cx="792920" cy="0"/>
          </a:xfrm>
          <a:prstGeom prst="line">
            <a:avLst/>
          </a:prstGeom>
          <a:ln w="28575" cap="rnd">
            <a:solidFill>
              <a:srgbClr val="89AA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CD"/>
          </a:p>
        </p:txBody>
      </p:sp>
      <p:sp>
        <p:nvSpPr>
          <p:cNvPr id="87" name="Freeform 87"/>
          <p:cNvSpPr/>
          <p:nvPr/>
        </p:nvSpPr>
        <p:spPr>
          <a:xfrm>
            <a:off x="17819196" y="31189076"/>
            <a:ext cx="1107200" cy="1107200"/>
          </a:xfrm>
          <a:custGeom>
            <a:avLst/>
            <a:gdLst/>
            <a:ahLst/>
            <a:cxnLst/>
            <a:rect l="l" t="t" r="r" b="b"/>
            <a:pathLst>
              <a:path w="6355080" h="6355080">
                <a:moveTo>
                  <a:pt x="3177540" y="6355080"/>
                </a:moveTo>
                <a:cubicBezTo>
                  <a:pt x="2329180" y="6355080"/>
                  <a:pt x="1530350" y="6024880"/>
                  <a:pt x="930910" y="5424170"/>
                </a:cubicBezTo>
                <a:cubicBezTo>
                  <a:pt x="330200" y="4824730"/>
                  <a:pt x="0" y="4025900"/>
                  <a:pt x="0" y="3177540"/>
                </a:cubicBezTo>
                <a:cubicBezTo>
                  <a:pt x="0" y="2329180"/>
                  <a:pt x="330200" y="1530350"/>
                  <a:pt x="930910" y="930910"/>
                </a:cubicBezTo>
                <a:cubicBezTo>
                  <a:pt x="1530350" y="330200"/>
                  <a:pt x="2329180" y="0"/>
                  <a:pt x="3177540" y="0"/>
                </a:cubicBezTo>
                <a:cubicBezTo>
                  <a:pt x="4025900" y="0"/>
                  <a:pt x="4824730" y="330200"/>
                  <a:pt x="5424170" y="930910"/>
                </a:cubicBezTo>
                <a:cubicBezTo>
                  <a:pt x="6024880" y="1531620"/>
                  <a:pt x="6355080" y="2329180"/>
                  <a:pt x="6355080" y="3177540"/>
                </a:cubicBezTo>
                <a:cubicBezTo>
                  <a:pt x="6355080" y="4025900"/>
                  <a:pt x="6024880" y="4824730"/>
                  <a:pt x="5424170" y="5424170"/>
                </a:cubicBezTo>
                <a:cubicBezTo>
                  <a:pt x="4824730" y="6024880"/>
                  <a:pt x="4025900" y="6355080"/>
                  <a:pt x="3177540" y="6355080"/>
                </a:cubicBezTo>
                <a:close/>
                <a:moveTo>
                  <a:pt x="3177540" y="190500"/>
                </a:moveTo>
                <a:cubicBezTo>
                  <a:pt x="2379980" y="190500"/>
                  <a:pt x="1629410" y="501650"/>
                  <a:pt x="1065530" y="1065530"/>
                </a:cubicBezTo>
                <a:cubicBezTo>
                  <a:pt x="501650" y="1629410"/>
                  <a:pt x="190500" y="2379980"/>
                  <a:pt x="190500" y="3177540"/>
                </a:cubicBezTo>
                <a:cubicBezTo>
                  <a:pt x="190500" y="3975100"/>
                  <a:pt x="501650" y="4725670"/>
                  <a:pt x="1065530" y="5289550"/>
                </a:cubicBezTo>
                <a:cubicBezTo>
                  <a:pt x="1629410" y="5853430"/>
                  <a:pt x="2379980" y="6164580"/>
                  <a:pt x="3177540" y="6164580"/>
                </a:cubicBezTo>
                <a:cubicBezTo>
                  <a:pt x="3975100" y="6164580"/>
                  <a:pt x="4725670" y="5853430"/>
                  <a:pt x="5289550" y="5289550"/>
                </a:cubicBezTo>
                <a:cubicBezTo>
                  <a:pt x="5853430" y="4725670"/>
                  <a:pt x="6164580" y="3975100"/>
                  <a:pt x="6164580" y="3177540"/>
                </a:cubicBezTo>
                <a:cubicBezTo>
                  <a:pt x="6164580" y="2379980"/>
                  <a:pt x="5853430" y="1629410"/>
                  <a:pt x="5289550" y="1065530"/>
                </a:cubicBezTo>
                <a:cubicBezTo>
                  <a:pt x="4725670" y="501650"/>
                  <a:pt x="3975100" y="190500"/>
                  <a:pt x="3177540" y="190500"/>
                </a:cubicBezTo>
                <a:close/>
              </a:path>
            </a:pathLst>
          </a:custGeom>
          <a:solidFill>
            <a:srgbClr val="89AACD"/>
          </a:solidFill>
        </p:spPr>
        <p:txBody>
          <a:bodyPr/>
          <a:lstStyle/>
          <a:p>
            <a:endParaRPr lang="fr-CD"/>
          </a:p>
        </p:txBody>
      </p:sp>
      <p:sp>
        <p:nvSpPr>
          <p:cNvPr id="88" name="AutoShape 88"/>
          <p:cNvSpPr/>
          <p:nvPr/>
        </p:nvSpPr>
        <p:spPr>
          <a:xfrm rot="-5400000">
            <a:off x="17976336" y="30800956"/>
            <a:ext cx="792920" cy="0"/>
          </a:xfrm>
          <a:prstGeom prst="line">
            <a:avLst/>
          </a:prstGeom>
          <a:ln w="28575" cap="rnd">
            <a:solidFill>
              <a:srgbClr val="89AA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CD"/>
          </a:p>
        </p:txBody>
      </p:sp>
      <p:sp>
        <p:nvSpPr>
          <p:cNvPr id="89" name="AutoShape 89"/>
          <p:cNvSpPr/>
          <p:nvPr/>
        </p:nvSpPr>
        <p:spPr>
          <a:xfrm rot="-5395958">
            <a:off x="13553271" y="33211426"/>
            <a:ext cx="5756049" cy="58772"/>
          </a:xfrm>
          <a:prstGeom prst="line">
            <a:avLst/>
          </a:prstGeom>
          <a:ln w="19050" cap="rnd">
            <a:solidFill>
              <a:srgbClr val="89AA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CD"/>
          </a:p>
        </p:txBody>
      </p:sp>
      <p:sp>
        <p:nvSpPr>
          <p:cNvPr id="95" name="TextBox 95"/>
          <p:cNvSpPr txBox="1"/>
          <p:nvPr/>
        </p:nvSpPr>
        <p:spPr>
          <a:xfrm>
            <a:off x="1371600" y="2205170"/>
            <a:ext cx="30404389" cy="33414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lnSpc>
                <a:spcPts val="9120"/>
              </a:lnSpc>
              <a:spcBef>
                <a:spcPct val="0"/>
              </a:spcBef>
            </a:pPr>
            <a:endParaRPr lang="en-US" sz="6000" dirty="0">
              <a:solidFill>
                <a:srgbClr val="0C69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ts val="9120"/>
              </a:lnSpc>
              <a:spcBef>
                <a:spcPct val="0"/>
              </a:spcBef>
            </a:pPr>
            <a:r>
              <a:rPr lang="en-US" sz="6000" dirty="0">
                <a:solidFill>
                  <a:srgbClr val="0C6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TITRE :</a:t>
            </a:r>
          </a:p>
          <a:p>
            <a:pPr marL="0" lvl="0" indent="0" algn="ctr">
              <a:lnSpc>
                <a:spcPts val="9120"/>
              </a:lnSpc>
              <a:spcBef>
                <a:spcPct val="0"/>
              </a:spcBef>
            </a:pPr>
            <a:endParaRPr lang="en-US" sz="4400" dirty="0">
              <a:solidFill>
                <a:srgbClr val="0C69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TextBox 96"/>
          <p:cNvSpPr txBox="1"/>
          <p:nvPr/>
        </p:nvSpPr>
        <p:spPr>
          <a:xfrm>
            <a:off x="2064348" y="6512457"/>
            <a:ext cx="18354519" cy="18698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None/>
            </a:pPr>
            <a:endParaRPr lang="fr-FR" alt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FR" alt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AUTEURS</a:t>
            </a:r>
            <a:r>
              <a:rPr lang="fr-FR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et affiliations</a:t>
            </a:r>
            <a:r>
              <a:rPr lang="fr-FR" alt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  </a:t>
            </a:r>
            <a:endParaRPr lang="fr-FR" altLang="fr-FR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fr-FR" alt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Contacts: Nom, Email, Numéro Téléphone</a:t>
            </a:r>
            <a:endParaRPr lang="en-ZA" altLang="en-US" sz="2800" dirty="0"/>
          </a:p>
        </p:txBody>
      </p:sp>
      <p:sp>
        <p:nvSpPr>
          <p:cNvPr id="103" name="TextBox 103"/>
          <p:cNvSpPr txBox="1"/>
          <p:nvPr/>
        </p:nvSpPr>
        <p:spPr>
          <a:xfrm>
            <a:off x="1986283" y="31383867"/>
            <a:ext cx="1234251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41"/>
              </a:lnSpc>
              <a:spcBef>
                <a:spcPct val="0"/>
              </a:spcBef>
            </a:pPr>
            <a:r>
              <a:rPr lang="en-US" sz="4172" u="none">
                <a:solidFill>
                  <a:srgbClr val="0C6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3424572" y="31444661"/>
            <a:ext cx="8157828" cy="657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5556"/>
              </a:lnSpc>
              <a:spcBef>
                <a:spcPct val="0"/>
              </a:spcBef>
            </a:pPr>
            <a:r>
              <a:rPr lang="en-US" sz="3968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Approbation du </a:t>
            </a:r>
            <a:r>
              <a:rPr lang="en-US" sz="3968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Comité</a:t>
            </a:r>
            <a:r>
              <a:rPr lang="en-US" sz="3968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68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d’éthique</a:t>
            </a:r>
            <a:endParaRPr lang="en-US" sz="3968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TextBox 106"/>
          <p:cNvSpPr txBox="1"/>
          <p:nvPr/>
        </p:nvSpPr>
        <p:spPr>
          <a:xfrm>
            <a:off x="17741132" y="31383867"/>
            <a:ext cx="1234251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41"/>
              </a:lnSpc>
              <a:spcBef>
                <a:spcPct val="0"/>
              </a:spcBef>
            </a:pPr>
            <a:r>
              <a:rPr lang="en-US" sz="4172" u="none" dirty="0">
                <a:solidFill>
                  <a:srgbClr val="0C6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19179420" y="31444661"/>
            <a:ext cx="4599555" cy="6578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5556"/>
              </a:lnSpc>
              <a:spcBef>
                <a:spcPct val="0"/>
              </a:spcBef>
            </a:pPr>
            <a:r>
              <a:rPr lang="en-US" sz="3968" dirty="0" err="1">
                <a:solidFill>
                  <a:srgbClr val="0C6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Références</a:t>
            </a:r>
            <a:endParaRPr lang="en-US" sz="3968" dirty="0">
              <a:solidFill>
                <a:srgbClr val="0C69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6" name="Image 2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22" t="20490" b="65280"/>
          <a:stretch/>
        </p:blipFill>
        <p:spPr bwMode="auto">
          <a:xfrm>
            <a:off x="7107246" y="37185601"/>
            <a:ext cx="3678150" cy="3428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e 5"/>
          <p:cNvGrpSpPr/>
          <p:nvPr/>
        </p:nvGrpSpPr>
        <p:grpSpPr>
          <a:xfrm>
            <a:off x="15532702" y="36632509"/>
            <a:ext cx="9384698" cy="1107200"/>
            <a:chOff x="15548744" y="36862460"/>
            <a:chExt cx="9384698" cy="1107200"/>
          </a:xfrm>
        </p:grpSpPr>
        <p:grpSp>
          <p:nvGrpSpPr>
            <p:cNvPr id="3" name="Groupe 2"/>
            <p:cNvGrpSpPr/>
            <p:nvPr/>
          </p:nvGrpSpPr>
          <p:grpSpPr>
            <a:xfrm>
              <a:off x="15548744" y="37026330"/>
              <a:ext cx="9384698" cy="718666"/>
              <a:chOff x="15826864" y="36426571"/>
              <a:chExt cx="9384698" cy="718666"/>
            </a:xfrm>
          </p:grpSpPr>
          <p:sp>
            <p:nvSpPr>
              <p:cNvPr id="83" name="TextBox 106"/>
              <p:cNvSpPr txBox="1"/>
              <p:nvPr/>
            </p:nvSpPr>
            <p:spPr>
              <a:xfrm>
                <a:off x="15826864" y="36426571"/>
                <a:ext cx="1234251" cy="68326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lnSpc>
                    <a:spcPts val="5841"/>
                  </a:lnSpc>
                  <a:spcBef>
                    <a:spcPct val="0"/>
                  </a:spcBef>
                </a:pPr>
                <a:r>
                  <a:rPr lang="en-US" sz="4172" u="none" dirty="0">
                    <a:solidFill>
                      <a:srgbClr val="0C69C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07</a:t>
                </a:r>
              </a:p>
            </p:txBody>
          </p:sp>
          <p:sp>
            <p:nvSpPr>
              <p:cNvPr id="92" name="TextBox 108"/>
              <p:cNvSpPr txBox="1"/>
              <p:nvPr/>
            </p:nvSpPr>
            <p:spPr>
              <a:xfrm>
                <a:off x="17265152" y="36487365"/>
                <a:ext cx="7946410" cy="657872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lvl="0">
                  <a:lnSpc>
                    <a:spcPts val="5556"/>
                  </a:lnSpc>
                  <a:spcBef>
                    <a:spcPct val="0"/>
                  </a:spcBef>
                </a:pPr>
                <a:r>
                  <a:rPr lang="en-US" sz="3968" dirty="0" err="1">
                    <a:solidFill>
                      <a:srgbClr val="FF0000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Biographie</a:t>
                </a:r>
                <a:r>
                  <a:rPr lang="en-US" sz="3968" dirty="0">
                    <a:solidFill>
                      <a:srgbClr val="FF0000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(Plus la photo à gauche)</a:t>
                </a:r>
              </a:p>
            </p:txBody>
          </p:sp>
        </p:grpSp>
        <p:sp>
          <p:nvSpPr>
            <p:cNvPr id="93" name="Freeform 87"/>
            <p:cNvSpPr/>
            <p:nvPr/>
          </p:nvSpPr>
          <p:spPr>
            <a:xfrm>
              <a:off x="15612269" y="36862460"/>
              <a:ext cx="1107200" cy="1107200"/>
            </a:xfrm>
            <a:custGeom>
              <a:avLst/>
              <a:gdLst/>
              <a:ahLst/>
              <a:cxnLst/>
              <a:rect l="l" t="t" r="r" b="b"/>
              <a:pathLst>
                <a:path w="6355080" h="6355080">
                  <a:moveTo>
                    <a:pt x="3177540" y="6355080"/>
                  </a:moveTo>
                  <a:cubicBezTo>
                    <a:pt x="2329180" y="6355080"/>
                    <a:pt x="1530350" y="6024880"/>
                    <a:pt x="930910" y="5424170"/>
                  </a:cubicBezTo>
                  <a:cubicBezTo>
                    <a:pt x="330200" y="4824730"/>
                    <a:pt x="0" y="4025900"/>
                    <a:pt x="0" y="3177540"/>
                  </a:cubicBezTo>
                  <a:cubicBezTo>
                    <a:pt x="0" y="2329180"/>
                    <a:pt x="330200" y="1530350"/>
                    <a:pt x="930910" y="930910"/>
                  </a:cubicBezTo>
                  <a:cubicBezTo>
                    <a:pt x="1530350" y="330200"/>
                    <a:pt x="2329180" y="0"/>
                    <a:pt x="3177540" y="0"/>
                  </a:cubicBezTo>
                  <a:cubicBezTo>
                    <a:pt x="4025900" y="0"/>
                    <a:pt x="4824730" y="330200"/>
                    <a:pt x="5424170" y="930910"/>
                  </a:cubicBezTo>
                  <a:cubicBezTo>
                    <a:pt x="6024880" y="1531620"/>
                    <a:pt x="6355080" y="2329180"/>
                    <a:pt x="6355080" y="3177540"/>
                  </a:cubicBezTo>
                  <a:cubicBezTo>
                    <a:pt x="6355080" y="4025900"/>
                    <a:pt x="6024880" y="4824730"/>
                    <a:pt x="5424170" y="5424170"/>
                  </a:cubicBezTo>
                  <a:cubicBezTo>
                    <a:pt x="4824730" y="6024880"/>
                    <a:pt x="4025900" y="6355080"/>
                    <a:pt x="3177540" y="6355080"/>
                  </a:cubicBezTo>
                  <a:close/>
                  <a:moveTo>
                    <a:pt x="3177540" y="190500"/>
                  </a:moveTo>
                  <a:cubicBezTo>
                    <a:pt x="2379980" y="190500"/>
                    <a:pt x="1629410" y="501650"/>
                    <a:pt x="1065530" y="1065530"/>
                  </a:cubicBezTo>
                  <a:cubicBezTo>
                    <a:pt x="501650" y="1629410"/>
                    <a:pt x="190500" y="2379980"/>
                    <a:pt x="190500" y="3177540"/>
                  </a:cubicBezTo>
                  <a:cubicBezTo>
                    <a:pt x="190500" y="3975100"/>
                    <a:pt x="501650" y="4725670"/>
                    <a:pt x="1065530" y="5289550"/>
                  </a:cubicBezTo>
                  <a:cubicBezTo>
                    <a:pt x="1629410" y="5853430"/>
                    <a:pt x="2379980" y="6164580"/>
                    <a:pt x="3177540" y="6164580"/>
                  </a:cubicBezTo>
                  <a:cubicBezTo>
                    <a:pt x="3975100" y="6164580"/>
                    <a:pt x="4725670" y="5853430"/>
                    <a:pt x="5289550" y="5289550"/>
                  </a:cubicBezTo>
                  <a:cubicBezTo>
                    <a:pt x="5853430" y="4725670"/>
                    <a:pt x="6164580" y="3975100"/>
                    <a:pt x="6164580" y="3177540"/>
                  </a:cubicBezTo>
                  <a:cubicBezTo>
                    <a:pt x="6164580" y="2379980"/>
                    <a:pt x="5853430" y="1629410"/>
                    <a:pt x="5289550" y="1065530"/>
                  </a:cubicBezTo>
                  <a:cubicBezTo>
                    <a:pt x="4725670" y="501650"/>
                    <a:pt x="3975100" y="190500"/>
                    <a:pt x="3177540" y="190500"/>
                  </a:cubicBezTo>
                  <a:close/>
                </a:path>
              </a:pathLst>
            </a:custGeom>
            <a:solidFill>
              <a:srgbClr val="89AACD"/>
            </a:solidFill>
          </p:spPr>
          <p:txBody>
            <a:bodyPr/>
            <a:lstStyle/>
            <a:p>
              <a:endParaRPr lang="fr-CD"/>
            </a:p>
          </p:txBody>
        </p:sp>
      </p:grpSp>
      <p:pic>
        <p:nvPicPr>
          <p:cNvPr id="8" name="Image 7" descr="Une image contenant Police, Graphique, symbole, logo&#10;&#10;Description générée automatiquement">
            <a:extLst>
              <a:ext uri="{FF2B5EF4-FFF2-40B4-BE49-F238E27FC236}">
                <a16:creationId xmlns:a16="http://schemas.microsoft.com/office/drawing/2014/main" id="{A4BBC1E6-513E-96BB-AF35-1892D5FC1B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849" y="243602"/>
            <a:ext cx="4574151" cy="2587351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6E863F40-8DE5-D8CC-9063-54B27E0115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786981" y="786506"/>
            <a:ext cx="3011131" cy="218529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43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Times New Roman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poster 2,3,5,6,8,9</dc:title>
  <dc:creator>user</dc:creator>
  <cp:lastModifiedBy>Abdon MUKALAY</cp:lastModifiedBy>
  <cp:revision>95</cp:revision>
  <dcterms:created xsi:type="dcterms:W3CDTF">2006-08-16T00:00:00Z</dcterms:created>
  <dcterms:modified xsi:type="dcterms:W3CDTF">2026-03-17T20:23:32Z</dcterms:modified>
  <dc:identifier>DAFYZ9KaMFo</dc:identifier>
</cp:coreProperties>
</file>