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7" r:id="rId2"/>
    <p:sldId id="275" r:id="rId3"/>
    <p:sldId id="276" r:id="rId4"/>
    <p:sldId id="277" r:id="rId5"/>
    <p:sldId id="274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61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F4A8D-AE08-4AAE-B81A-8C9332D3A9B2}" type="datetimeFigureOut">
              <a:rPr lang="fr-CD" smtClean="0"/>
              <a:t>18/03/2026</a:t>
            </a:fld>
            <a:endParaRPr lang="fr-C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44D9D2-B8D6-4BAF-8CCA-7D90F83501D5}" type="slidenum">
              <a:rPr lang="fr-CD" smtClean="0"/>
              <a:t>‹#›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198035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E548-271C-487B-A45E-D8C504088AE8}" type="datetime1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7731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86725-C9D1-4657-B39C-6E6B2E88BE50}" type="datetime1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107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AE451-E9B7-4CE0-A7CA-ACB920608189}" type="datetime1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4928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4B83-EF40-45C7-8E88-42D8947A5F92}" type="datetime1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1218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C53-815A-4CD2-92EE-2C5566FF8C54}" type="datetime1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609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00B7-C07E-4A96-BE0F-0AA17CA88C66}" type="datetime1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1763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B6B6-147C-474E-9582-DAFAA9ABE475}" type="datetime1">
              <a:rPr lang="fr-FR" smtClean="0"/>
              <a:t>18/03/2026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230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67AB3-1759-48A4-97C3-A30419429B42}" type="datetime1">
              <a:rPr lang="fr-FR" smtClean="0"/>
              <a:t>18/03/2026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677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40342-9C77-4299-93F8-E642067C1566}" type="datetime1">
              <a:rPr lang="fr-FR" smtClean="0"/>
              <a:t>18/03/2026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938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9E156-C908-443A-9BE0-3448AE21B03B}" type="datetime1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959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B899-601B-493C-AA80-B8F3A0CA0518}" type="datetime1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1392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4C726-5ABB-4242-91F0-F9A8914710E5}" type="datetime1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90B8D-5101-4198-8179-4AD7703302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165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DACC035-CE6D-C429-9ECD-882BEF26E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756" y="0"/>
            <a:ext cx="2201446" cy="194630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DACC035-CE6D-C429-9ECD-882BEF26E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156" y="152400"/>
            <a:ext cx="2201446" cy="1946301"/>
          </a:xfrm>
          <a:prstGeom prst="rect">
            <a:avLst/>
          </a:prstGeom>
        </p:spPr>
      </p:pic>
      <p:sp>
        <p:nvSpPr>
          <p:cNvPr id="6" name="TextBox 10">
            <a:extLst>
              <a:ext uri="{FF2B5EF4-FFF2-40B4-BE49-F238E27FC236}">
                <a16:creationId xmlns:a16="http://schemas.microsoft.com/office/drawing/2014/main" id="{B61D99C3-58E5-6797-42BA-75E06BFA192C}"/>
              </a:ext>
            </a:extLst>
          </p:cNvPr>
          <p:cNvSpPr txBox="1">
            <a:spLocks/>
          </p:cNvSpPr>
          <p:nvPr/>
        </p:nvSpPr>
        <p:spPr>
          <a:xfrm>
            <a:off x="3424593" y="2351782"/>
            <a:ext cx="5141845" cy="10772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Titre de la présentation </a:t>
            </a:r>
            <a:r>
              <a:rPr kumimoji="0" lang="fr-F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(Police Arial, taille 30)</a:t>
            </a:r>
            <a:endParaRPr kumimoji="0" lang="fr-CA" sz="3000" b="0" i="0" u="none" strike="noStrike" kern="0" cap="none" spc="0" normalizeH="0" baseline="0" noProof="0" dirty="0">
              <a:ln>
                <a:noFill/>
              </a:ln>
              <a:solidFill>
                <a:srgbClr val="141212"/>
              </a:solidFill>
              <a:effectLst/>
              <a:uLnTx/>
              <a:uFillTx/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570824C3-41D5-1108-2BAB-E228E5BCE7EB}"/>
              </a:ext>
            </a:extLst>
          </p:cNvPr>
          <p:cNvSpPr txBox="1"/>
          <p:nvPr/>
        </p:nvSpPr>
        <p:spPr>
          <a:xfrm>
            <a:off x="2845076" y="3742623"/>
            <a:ext cx="768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Sous-titre/Noms des Présentateurs/Dates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(Police Arial, taille 18)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4">
            <a:extLst>
              <a:ext uri="{FF2B5EF4-FFF2-40B4-BE49-F238E27FC236}">
                <a16:creationId xmlns:a16="http://schemas.microsoft.com/office/drawing/2014/main" id="{BBB8447E-6466-5FDC-BE05-C3C66305DD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1565" y="503195"/>
            <a:ext cx="1531869" cy="1244710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FC4984A-9C26-E14B-8097-8EE592FF3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17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302AA-723A-5607-E027-14D530723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4F7EA6F-A05E-50E4-AC01-1DF77E346E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756" y="6010275"/>
            <a:ext cx="1016969" cy="84772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120DDD7-B261-B249-FB15-857DA3FB9F8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035" t="91385" b="2782"/>
          <a:stretch/>
        </p:blipFill>
        <p:spPr>
          <a:xfrm>
            <a:off x="1228725" y="6220611"/>
            <a:ext cx="10638269" cy="375451"/>
          </a:xfrm>
          <a:prstGeom prst="rect">
            <a:avLst/>
          </a:prstGeom>
        </p:spPr>
      </p:pic>
      <p:sp>
        <p:nvSpPr>
          <p:cNvPr id="8" name="TextBox 4">
            <a:extLst>
              <a:ext uri="{FF2B5EF4-FFF2-40B4-BE49-F238E27FC236}">
                <a16:creationId xmlns:a16="http://schemas.microsoft.com/office/drawing/2014/main" id="{11DF0922-B95C-9309-D498-4AEC1D2BAAB7}"/>
              </a:ext>
            </a:extLst>
          </p:cNvPr>
          <p:cNvSpPr txBox="1">
            <a:spLocks/>
          </p:cNvSpPr>
          <p:nvPr/>
        </p:nvSpPr>
        <p:spPr>
          <a:xfrm>
            <a:off x="2628166" y="455062"/>
            <a:ext cx="6935668" cy="55399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3000" b="1" dirty="0">
                <a:solidFill>
                  <a:srgbClr val="42BA97">
                    <a:lumMod val="50000"/>
                  </a:srgbClr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Titre (Liste à puces) (Arial, taille 30)</a:t>
            </a:r>
            <a:endParaRPr lang="fr-CA" sz="3000" dirty="0">
              <a:solidFill>
                <a:srgbClr val="42BA97">
                  <a:lumMod val="50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225D170F-70E0-D784-4F8A-D150D69B301F}"/>
              </a:ext>
            </a:extLst>
          </p:cNvPr>
          <p:cNvSpPr txBox="1"/>
          <p:nvPr/>
        </p:nvSpPr>
        <p:spPr>
          <a:xfrm>
            <a:off x="2736128" y="2373705"/>
            <a:ext cx="7824644" cy="1881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pc="100" dirty="0">
                <a:solidFill>
                  <a:srgbClr val="141212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Texte (Arial, taille 24)</a:t>
            </a:r>
          </a:p>
          <a:p>
            <a:pPr marL="285750" indent="-285750">
              <a:lnSpc>
                <a:spcPct val="150000"/>
              </a:lnSpc>
              <a:buClr>
                <a:srgbClr val="55015B"/>
              </a:buClr>
              <a:buFont typeface="Arial" panose="020B0604020202020204" pitchFamily="34" charset="0"/>
              <a:buChar char="•"/>
            </a:pPr>
            <a:r>
              <a:rPr lang="en-US" sz="2000" spc="100" dirty="0">
                <a:solidFill>
                  <a:srgbClr val="141212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Point 1</a:t>
            </a:r>
          </a:p>
          <a:p>
            <a:pPr marL="285750" indent="-285750">
              <a:lnSpc>
                <a:spcPct val="150000"/>
              </a:lnSpc>
              <a:buClr>
                <a:srgbClr val="55015B"/>
              </a:buClr>
              <a:buFont typeface="Arial" panose="020B0604020202020204" pitchFamily="34" charset="0"/>
              <a:buChar char="•"/>
            </a:pPr>
            <a:r>
              <a:rPr lang="en-US" sz="2000" spc="100" dirty="0">
                <a:solidFill>
                  <a:srgbClr val="141212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Point 2</a:t>
            </a:r>
          </a:p>
          <a:p>
            <a:pPr marL="285750" indent="-285750">
              <a:lnSpc>
                <a:spcPct val="150000"/>
              </a:lnSpc>
              <a:buClr>
                <a:srgbClr val="55015B"/>
              </a:buClr>
              <a:buFont typeface="Arial" panose="020B0604020202020204" pitchFamily="34" charset="0"/>
              <a:buChar char="•"/>
            </a:pPr>
            <a:r>
              <a:rPr lang="en-US" sz="2000" spc="100" dirty="0">
                <a:solidFill>
                  <a:srgbClr val="141212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Point 3</a:t>
            </a:r>
            <a:endParaRPr lang="fr-CA" sz="2000" spc="100" dirty="0">
              <a:solidFill>
                <a:srgbClr val="141212"/>
              </a:solidFill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0B031C-AA90-5578-7620-CE48BB73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5436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0B66B-37B2-252E-E368-2CAE2F5D6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29EF5DA-4F2E-B8E8-4427-119339616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756" y="6010275"/>
            <a:ext cx="1016969" cy="84772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46701556-EE87-55F3-2693-82F5AE14858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035" t="91385" b="2782"/>
          <a:stretch/>
        </p:blipFill>
        <p:spPr>
          <a:xfrm>
            <a:off x="1228725" y="6220611"/>
            <a:ext cx="10638269" cy="375451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BD822D-088A-0722-9C9D-951F28932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7711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D31EE-9C1E-4859-F473-D874CC54E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5CD56DA-DBC8-CB0A-B449-4F9B1E043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756" y="6010275"/>
            <a:ext cx="1016969" cy="84772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34D8B20-2D22-01DE-C573-2206EC43833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035" t="91385" b="2782"/>
          <a:stretch/>
        </p:blipFill>
        <p:spPr>
          <a:xfrm>
            <a:off x="1228725" y="6220611"/>
            <a:ext cx="10638269" cy="375451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DDF7B5-5582-9B6E-FFB5-64EEAF9EF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114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3AA50-3EBC-4E8B-AA68-62615128B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C31F121-1D28-DF4F-4416-E8DF4A914B28}"/>
              </a:ext>
            </a:extLst>
          </p:cNvPr>
          <p:cNvSpPr txBox="1">
            <a:spLocks/>
          </p:cNvSpPr>
          <p:nvPr/>
        </p:nvSpPr>
        <p:spPr>
          <a:xfrm>
            <a:off x="3731345" y="1944547"/>
            <a:ext cx="5194941" cy="14844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BEAUCOUP!</a:t>
            </a:r>
          </a:p>
          <a:p>
            <a:pPr algn="ctr"/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  <a:endParaRPr lang="en-US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246C1E-9255-2CD3-BD95-367D2AD8A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B8D-5101-4198-8179-4AD77033025A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89013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61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Segoe UI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</dc:creator>
  <cp:lastModifiedBy>Abdon MUKALAY</cp:lastModifiedBy>
  <cp:revision>26</cp:revision>
  <dcterms:created xsi:type="dcterms:W3CDTF">2024-10-02T20:39:52Z</dcterms:created>
  <dcterms:modified xsi:type="dcterms:W3CDTF">2026-03-18T17:12:58Z</dcterms:modified>
</cp:coreProperties>
</file>