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80" r:id="rId4"/>
    <p:sldId id="279" r:id="rId5"/>
    <p:sldId id="300" r:id="rId6"/>
    <p:sldId id="292" r:id="rId7"/>
    <p:sldId id="301" r:id="rId8"/>
    <p:sldId id="302" r:id="rId9"/>
    <p:sldId id="260" r:id="rId10"/>
    <p:sldId id="291" r:id="rId11"/>
    <p:sldId id="294" r:id="rId12"/>
    <p:sldId id="262" r:id="rId13"/>
    <p:sldId id="263" r:id="rId14"/>
    <p:sldId id="272" r:id="rId15"/>
    <p:sldId id="295" r:id="rId16"/>
    <p:sldId id="266" r:id="rId17"/>
    <p:sldId id="273" r:id="rId18"/>
    <p:sldId id="274" r:id="rId19"/>
    <p:sldId id="293" r:id="rId20"/>
    <p:sldId id="296" r:id="rId21"/>
    <p:sldId id="299" r:id="rId22"/>
    <p:sldId id="286" r:id="rId23"/>
    <p:sldId id="297" r:id="rId24"/>
    <p:sldId id="288" r:id="rId25"/>
    <p:sldId id="290" r:id="rId26"/>
    <p:sldId id="275" r:id="rId27"/>
    <p:sldId id="298" r:id="rId28"/>
    <p:sldId id="27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660"/>
  </p:normalViewPr>
  <p:slideViewPr>
    <p:cSldViewPr snapToGrid="0">
      <p:cViewPr varScale="1">
        <p:scale>
          <a:sx n="74" d="100"/>
          <a:sy n="74" d="100"/>
        </p:scale>
        <p:origin x="6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Feuille_de_calcul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Feuille_de_calcul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Feuille_de_calcul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explosion val="7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Feuil3!$A$12:$A$13</c:f>
              <c:strCache>
                <c:ptCount val="2"/>
                <c:pt idx="0">
                  <c:v>Oui</c:v>
                </c:pt>
                <c:pt idx="1">
                  <c:v>Non</c:v>
                </c:pt>
              </c:strCache>
            </c:strRef>
          </c:cat>
          <c:val>
            <c:numRef>
              <c:f>Feuil3!$B$12:$B$13</c:f>
              <c:numCache>
                <c:formatCode>General</c:formatCode>
                <c:ptCount val="2"/>
                <c:pt idx="0">
                  <c:v>812</c:v>
                </c:pt>
                <c:pt idx="1">
                  <c:v>87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528258967629046"/>
          <c:y val="0"/>
          <c:w val="0.59722222222222221"/>
          <c:h val="0.9953703703703703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Feuil1!$A$7:$A$8</c:f>
              <c:strCache>
                <c:ptCount val="2"/>
                <c:pt idx="0">
                  <c:v>Oui</c:v>
                </c:pt>
                <c:pt idx="1">
                  <c:v>Non</c:v>
                </c:pt>
              </c:strCache>
            </c:strRef>
          </c:cat>
          <c:val>
            <c:numRef>
              <c:f>Feuil1!$B$7:$B$8</c:f>
              <c:numCache>
                <c:formatCode>General</c:formatCode>
                <c:ptCount val="2"/>
                <c:pt idx="0">
                  <c:v>451</c:v>
                </c:pt>
                <c:pt idx="1">
                  <c:v>448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Méthodes</a:t>
            </a:r>
            <a:r>
              <a:rPr lang="en-US" sz="1200" baseline="0"/>
              <a:t> utilisées par les jeunes sexuellement actifs</a:t>
            </a:r>
            <a:endParaRPr lang="en-US" sz="1200"/>
          </a:p>
        </c:rich>
      </c:tx>
      <c:layout>
        <c:manualLayout>
          <c:xMode val="edge"/>
          <c:yMode val="edge"/>
          <c:x val="0.14770590176698281"/>
          <c:y val="2.364902264317356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2.9305065098359714E-2"/>
          <c:y val="0.14309666313991873"/>
          <c:w val="0.70442684788678378"/>
          <c:h val="0.7617750582094887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9.4486439195100608E-2"/>
                  <c:y val="2.500036453776611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2819335083114614E-3"/>
                  <c:y val="-8.3570282881306503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2836395450568571E-2"/>
                  <c:y val="2.770377661125692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791688538932633E-2"/>
                  <c:y val="8.860527850685330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8891076115485562E-2"/>
                  <c:y val="-2.791411490230389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4000437445319361E-2"/>
                  <c:y val="5.601815398075232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Feuil2!$A$19:$A$24</c:f>
              <c:strCache>
                <c:ptCount val="6"/>
                <c:pt idx="0">
                  <c:v>Coït interrompu</c:v>
                </c:pt>
                <c:pt idx="1">
                  <c:v>Préservatif féminin</c:v>
                </c:pt>
                <c:pt idx="2">
                  <c:v>Pilule</c:v>
                </c:pt>
                <c:pt idx="3">
                  <c:v>Préservatif masculin</c:v>
                </c:pt>
                <c:pt idx="4">
                  <c:v>Calendrier</c:v>
                </c:pt>
                <c:pt idx="5">
                  <c:v>Aucune</c:v>
                </c:pt>
              </c:strCache>
            </c:strRef>
          </c:cat>
          <c:val>
            <c:numRef>
              <c:f>Feuil2!$B$19:$B$24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22</c:v>
                </c:pt>
                <c:pt idx="4">
                  <c:v>29</c:v>
                </c:pt>
                <c:pt idx="5">
                  <c:v>80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7CD431-7382-4ADF-A4E3-405037E11815}" type="doc">
      <dgm:prSet loTypeId="urn:microsoft.com/office/officeart/2005/8/layout/radial6" loCatId="relationship" qsTypeId="urn:microsoft.com/office/officeart/2005/8/quickstyle/simple1" qsCatId="simple" csTypeId="urn:microsoft.com/office/officeart/2005/8/colors/accent2_3" csCatId="accent2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11CE844F-B28B-4492-9CBB-53265A6C8ACA}">
      <dgm:prSet phldrT="[Texte]" custT="1"/>
      <dgm:spPr>
        <a:solidFill>
          <a:srgbClr val="92D05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fr-FR" sz="1800" dirty="0" smtClean="0">
              <a:solidFill>
                <a:schemeClr val="tx1"/>
              </a:solidFill>
            </a:rPr>
            <a:t>Augmenter la prévalence contraceptive</a:t>
          </a:r>
          <a:endParaRPr lang="en-US" sz="1800" dirty="0">
            <a:solidFill>
              <a:schemeClr val="tx1"/>
            </a:solidFill>
          </a:endParaRPr>
        </a:p>
      </dgm:t>
    </dgm:pt>
    <dgm:pt modelId="{A9D61055-B162-4021-AD23-B5362968C21D}" type="parTrans" cxnId="{5FD384AA-55E0-4427-9BC6-74D501BF9BA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9637A39-127C-4BC1-85AA-73BF496B819B}" type="sibTrans" cxnId="{5FD384AA-55E0-4427-9BC6-74D501BF9BA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881C05D-B9BB-4561-9E85-41F1B9F9E185}">
      <dgm:prSet phldrT="[Texte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fr-FR" sz="1800" dirty="0" smtClean="0">
              <a:solidFill>
                <a:schemeClr val="tx1"/>
              </a:solidFill>
            </a:rPr>
            <a:t>1</a:t>
          </a:r>
          <a:r>
            <a:rPr lang="fr-FR" sz="1800" baseline="30000" dirty="0" smtClean="0">
              <a:solidFill>
                <a:schemeClr val="tx1"/>
              </a:solidFill>
            </a:rPr>
            <a:t>ère</a:t>
          </a:r>
          <a:r>
            <a:rPr lang="fr-FR" sz="1800" dirty="0" smtClean="0">
              <a:solidFill>
                <a:schemeClr val="tx1"/>
              </a:solidFill>
            </a:rPr>
            <a:t> Etude transversale</a:t>
          </a:r>
          <a:endParaRPr lang="en-US" sz="1800" dirty="0">
            <a:solidFill>
              <a:schemeClr val="tx1"/>
            </a:solidFill>
          </a:endParaRPr>
        </a:p>
      </dgm:t>
    </dgm:pt>
    <dgm:pt modelId="{D4C105D6-473A-4086-819D-BB705D0BC393}" type="parTrans" cxnId="{6D13402A-300C-4C55-B7C1-4BF2C6F73D8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37220BF-66E2-48FF-916C-984D19CC9421}" type="sibTrans" cxnId="{6D13402A-300C-4C55-B7C1-4BF2C6F73D89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9227710-4B7A-4F31-831A-CA83C2049523}">
      <dgm:prSet phldrT="[Texte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fr-FR" sz="1400" dirty="0" smtClean="0">
              <a:solidFill>
                <a:schemeClr val="tx1"/>
              </a:solidFill>
            </a:rPr>
            <a:t>2</a:t>
          </a:r>
          <a:r>
            <a:rPr lang="fr-FR" sz="1400" baseline="30000" dirty="0" smtClean="0">
              <a:solidFill>
                <a:schemeClr val="tx1"/>
              </a:solidFill>
            </a:rPr>
            <a:t>ème</a:t>
          </a:r>
          <a:r>
            <a:rPr lang="fr-FR" sz="1400" dirty="0" smtClean="0">
              <a:solidFill>
                <a:schemeClr val="tx1"/>
              </a:solidFill>
            </a:rPr>
            <a:t> Etude descriptive transversale </a:t>
          </a:r>
          <a:endParaRPr lang="en-US" sz="1400" dirty="0">
            <a:solidFill>
              <a:schemeClr val="tx1"/>
            </a:solidFill>
          </a:endParaRPr>
        </a:p>
      </dgm:t>
    </dgm:pt>
    <dgm:pt modelId="{C3F2FE0D-A077-4F2A-982D-36C1E0E4F21C}" type="parTrans" cxnId="{1E7A17F7-B710-44C9-85A2-EC03729867E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0B5735D-6737-4741-A384-2DD2E6F0FFED}" type="sibTrans" cxnId="{1E7A17F7-B710-44C9-85A2-EC03729867EF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2A14010-83D8-4788-8A32-62B439A9C599}">
      <dgm:prSet phldrT="[Texte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fr-FR" sz="1600" dirty="0" smtClean="0">
              <a:solidFill>
                <a:schemeClr val="tx1"/>
              </a:solidFill>
            </a:rPr>
            <a:t>4</a:t>
          </a:r>
          <a:r>
            <a:rPr lang="fr-FR" sz="1600" baseline="30000" dirty="0" smtClean="0">
              <a:solidFill>
                <a:schemeClr val="tx1"/>
              </a:solidFill>
            </a:rPr>
            <a:t>ème</a:t>
          </a:r>
          <a:r>
            <a:rPr lang="fr-FR" sz="1600" dirty="0" smtClean="0">
              <a:solidFill>
                <a:schemeClr val="tx1"/>
              </a:solidFill>
            </a:rPr>
            <a:t> E.  Descriptive transversale</a:t>
          </a:r>
          <a:endParaRPr lang="en-US" sz="1600" dirty="0">
            <a:solidFill>
              <a:schemeClr val="tx1"/>
            </a:solidFill>
          </a:endParaRPr>
        </a:p>
      </dgm:t>
    </dgm:pt>
    <dgm:pt modelId="{8D18FDD9-5D12-45ED-BFEF-9CDDA4304709}" type="parTrans" cxnId="{2A377022-0F82-445C-BA78-1A0DDD33CF6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4D81E1E-36E5-427B-B656-65D8542F5386}" type="sibTrans" cxnId="{2A377022-0F82-445C-BA78-1A0DDD33CF65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F0AAA2A-D851-4146-B0C5-A03703D4BAA6}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fr-FR" sz="1600" dirty="0" smtClean="0">
              <a:solidFill>
                <a:schemeClr val="tx1"/>
              </a:solidFill>
            </a:rPr>
            <a:t>5</a:t>
          </a:r>
          <a:r>
            <a:rPr lang="fr-FR" sz="1600" baseline="30000" dirty="0" smtClean="0">
              <a:solidFill>
                <a:schemeClr val="tx1"/>
              </a:solidFill>
            </a:rPr>
            <a:t>ème</a:t>
          </a:r>
          <a:r>
            <a:rPr lang="fr-FR" sz="1600" dirty="0" smtClean="0">
              <a:solidFill>
                <a:schemeClr val="tx1"/>
              </a:solidFill>
            </a:rPr>
            <a:t> Etude de Cas</a:t>
          </a:r>
          <a:endParaRPr lang="en-US" sz="1600" dirty="0">
            <a:solidFill>
              <a:schemeClr val="tx1"/>
            </a:solidFill>
          </a:endParaRPr>
        </a:p>
      </dgm:t>
    </dgm:pt>
    <dgm:pt modelId="{F2C3E1FB-0BE3-41B7-BEDE-F0C298DF3F30}" type="parTrans" cxnId="{B493F702-4F5C-4E34-95F7-274E591D48E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C80544E-4578-4B8C-9AED-20F3E96AC2E5}" type="sibTrans" cxnId="{B493F702-4F5C-4E34-95F7-274E591D48E7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2D759EE-D03F-41B7-8504-20D581895B4A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fr-FR" sz="1600" b="1" baseline="30000" dirty="0" smtClean="0">
              <a:solidFill>
                <a:schemeClr val="tx1"/>
              </a:solidFill>
            </a:rPr>
            <a:t>3ème</a:t>
          </a:r>
          <a:r>
            <a:rPr lang="fr-FR" sz="1400" baseline="30000" dirty="0" smtClean="0">
              <a:solidFill>
                <a:schemeClr val="tx1"/>
              </a:solidFill>
            </a:rPr>
            <a:t> </a:t>
          </a:r>
          <a:r>
            <a:rPr lang="fr-FR" sz="1400" dirty="0" smtClean="0">
              <a:solidFill>
                <a:schemeClr val="tx1"/>
              </a:solidFill>
            </a:rPr>
            <a:t> Etude descriptive transversale </a:t>
          </a:r>
          <a:endParaRPr lang="en-US" sz="1400" dirty="0">
            <a:solidFill>
              <a:schemeClr val="tx1"/>
            </a:solidFill>
          </a:endParaRPr>
        </a:p>
      </dgm:t>
    </dgm:pt>
    <dgm:pt modelId="{25166548-9F0A-4F3C-BE47-1D7BC5AA5900}" type="parTrans" cxnId="{D88BB0B9-4E89-4C5F-BAAD-F6099B3757E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D44C833-A181-40EB-9F5D-413B198F84D4}" type="sibTrans" cxnId="{D88BB0B9-4E89-4C5F-BAAD-F6099B3757E8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CDCD06C-8FB4-4CDE-B674-EB64BDDF42DA}">
      <dgm:prSet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fr-FR" sz="1400" dirty="0" smtClean="0">
              <a:solidFill>
                <a:schemeClr val="tx1"/>
              </a:solidFill>
            </a:rPr>
            <a:t>6</a:t>
          </a:r>
          <a:r>
            <a:rPr lang="fr-FR" sz="1400" baseline="30000" dirty="0" smtClean="0">
              <a:solidFill>
                <a:schemeClr val="tx1"/>
              </a:solidFill>
            </a:rPr>
            <a:t>ème</a:t>
          </a:r>
          <a:r>
            <a:rPr lang="fr-FR" sz="1400" dirty="0" smtClean="0">
              <a:solidFill>
                <a:schemeClr val="tx1"/>
              </a:solidFill>
            </a:rPr>
            <a:t> </a:t>
          </a:r>
        </a:p>
        <a:p>
          <a:r>
            <a:rPr lang="fr-FR" sz="1400" dirty="0" smtClean="0">
              <a:solidFill>
                <a:schemeClr val="tx1"/>
              </a:solidFill>
            </a:rPr>
            <a:t>Etude de Cas</a:t>
          </a:r>
          <a:endParaRPr lang="en-US" sz="1400" dirty="0">
            <a:solidFill>
              <a:schemeClr val="tx1"/>
            </a:solidFill>
          </a:endParaRPr>
        </a:p>
      </dgm:t>
    </dgm:pt>
    <dgm:pt modelId="{1FCD7EDB-92D6-4C46-AB44-1A5F3613CED6}" type="parTrans" cxnId="{FDB7231D-A363-4985-AD78-AF3ADA7EDAFC}">
      <dgm:prSet/>
      <dgm:spPr/>
      <dgm:t>
        <a:bodyPr/>
        <a:lstStyle/>
        <a:p>
          <a:endParaRPr lang="en-US"/>
        </a:p>
      </dgm:t>
    </dgm:pt>
    <dgm:pt modelId="{2FC32104-42E2-4A56-A342-6D7FF47ED2D9}" type="sibTrans" cxnId="{FDB7231D-A363-4985-AD78-AF3ADA7EDAFC}">
      <dgm:prSet/>
      <dgm:spPr/>
      <dgm:t>
        <a:bodyPr/>
        <a:lstStyle/>
        <a:p>
          <a:endParaRPr lang="en-US"/>
        </a:p>
      </dgm:t>
    </dgm:pt>
    <dgm:pt modelId="{68962287-3758-40B2-A676-6EB4EFC7E6C8}" type="pres">
      <dgm:prSet presAssocID="{507CD431-7382-4ADF-A4E3-405037E1181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203D38-7EE5-45A9-B2A0-76ADC8C649D2}" type="pres">
      <dgm:prSet presAssocID="{11CE844F-B28B-4492-9CBB-53265A6C8ACA}" presName="centerShape" presStyleLbl="node0" presStyleIdx="0" presStyleCnt="1" custScaleX="125200" custScaleY="130863" custLinFactNeighborX="-1161" custLinFactNeighborY="-1932"/>
      <dgm:spPr/>
      <dgm:t>
        <a:bodyPr/>
        <a:lstStyle/>
        <a:p>
          <a:endParaRPr lang="en-US"/>
        </a:p>
      </dgm:t>
    </dgm:pt>
    <dgm:pt modelId="{B455C649-E78C-41E3-9797-B529DB33DBF6}" type="pres">
      <dgm:prSet presAssocID="{9881C05D-B9BB-4561-9E85-41F1B9F9E185}" presName="node" presStyleLbl="node1" presStyleIdx="0" presStyleCnt="6" custScaleX="1450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283C04-FA0C-4D8B-BA8F-744AE93C463D}" type="pres">
      <dgm:prSet presAssocID="{9881C05D-B9BB-4561-9E85-41F1B9F9E185}" presName="dummy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D9C90296-43B7-4F9C-987F-ADC41202DFC3}" type="pres">
      <dgm:prSet presAssocID="{237220BF-66E2-48FF-916C-984D19CC9421}" presName="sibTrans" presStyleLbl="sibTrans2D1" presStyleIdx="0" presStyleCnt="6"/>
      <dgm:spPr/>
      <dgm:t>
        <a:bodyPr/>
        <a:lstStyle/>
        <a:p>
          <a:endParaRPr lang="en-US"/>
        </a:p>
      </dgm:t>
    </dgm:pt>
    <dgm:pt modelId="{E7AF7A74-35B3-475F-BE5F-3DB0FA4C616E}" type="pres">
      <dgm:prSet presAssocID="{79227710-4B7A-4F31-831A-CA83C2049523}" presName="node" presStyleLbl="node1" presStyleIdx="1" presStyleCnt="6" custScaleX="107362" custScaleY="1563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BAEA01-CFCE-4D61-8214-E14C31E695A7}" type="pres">
      <dgm:prSet presAssocID="{79227710-4B7A-4F31-831A-CA83C2049523}" presName="dummy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63BB0633-70D8-436E-87E5-18122381486C}" type="pres">
      <dgm:prSet presAssocID="{F0B5735D-6737-4741-A384-2DD2E6F0FFED}" presName="sibTrans" presStyleLbl="sibTrans2D1" presStyleIdx="1" presStyleCnt="6"/>
      <dgm:spPr/>
      <dgm:t>
        <a:bodyPr/>
        <a:lstStyle/>
        <a:p>
          <a:endParaRPr lang="en-US"/>
        </a:p>
      </dgm:t>
    </dgm:pt>
    <dgm:pt modelId="{9D1ECACF-7E21-46CA-AAF4-3E59E4898E0F}" type="pres">
      <dgm:prSet presAssocID="{B2D759EE-D03F-41B7-8504-20D581895B4A}" presName="node" presStyleLbl="node1" presStyleIdx="2" presStyleCnt="6" custScaleX="126527" custScaleY="1243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418BA-97F9-42D2-B8E3-7D9D12B23FB3}" type="pres">
      <dgm:prSet presAssocID="{B2D759EE-D03F-41B7-8504-20D581895B4A}" presName="dummy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AD5C8FC7-D3D0-496D-8F76-D50BA3D89A28}" type="pres">
      <dgm:prSet presAssocID="{7D44C833-A181-40EB-9F5D-413B198F84D4}" presName="sibTrans" presStyleLbl="sibTrans2D1" presStyleIdx="2" presStyleCnt="6"/>
      <dgm:spPr/>
      <dgm:t>
        <a:bodyPr/>
        <a:lstStyle/>
        <a:p>
          <a:endParaRPr lang="en-US"/>
        </a:p>
      </dgm:t>
    </dgm:pt>
    <dgm:pt modelId="{622C0C91-AADD-4E35-9D87-8499DE455DFC}" type="pres">
      <dgm:prSet presAssocID="{82A14010-83D8-4788-8A32-62B439A9C599}" presName="node" presStyleLbl="node1" presStyleIdx="3" presStyleCnt="6" custScaleX="161097" custScaleY="799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2772A-6D15-49AA-96CA-F4328430264E}" type="pres">
      <dgm:prSet presAssocID="{82A14010-83D8-4788-8A32-62B439A9C599}" presName="dummy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5B95BFF7-D2FC-4CC6-9322-8DCDE20C000D}" type="pres">
      <dgm:prSet presAssocID="{44D81E1E-36E5-427B-B656-65D8542F5386}" presName="sibTrans" presStyleLbl="sibTrans2D1" presStyleIdx="3" presStyleCnt="6"/>
      <dgm:spPr/>
      <dgm:t>
        <a:bodyPr/>
        <a:lstStyle/>
        <a:p>
          <a:endParaRPr lang="en-US"/>
        </a:p>
      </dgm:t>
    </dgm:pt>
    <dgm:pt modelId="{FE30C438-BF97-46AA-9D68-727F402AE82E}" type="pres">
      <dgm:prSet presAssocID="{4F0AAA2A-D851-4146-B0C5-A03703D4BAA6}" presName="node" presStyleLbl="node1" presStyleIdx="4" presStyleCnt="6" custScaleX="107903" custScaleY="966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0C51FC-CAE9-4017-AB0F-519A0C140F56}" type="pres">
      <dgm:prSet presAssocID="{4F0AAA2A-D851-4146-B0C5-A03703D4BAA6}" presName="dummy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F97E7F8F-D971-412A-A73D-E787A99FCFBE}" type="pres">
      <dgm:prSet presAssocID="{7C80544E-4578-4B8C-9AED-20F3E96AC2E5}" presName="sibTrans" presStyleLbl="sibTrans2D1" presStyleIdx="4" presStyleCnt="6"/>
      <dgm:spPr/>
      <dgm:t>
        <a:bodyPr/>
        <a:lstStyle/>
        <a:p>
          <a:endParaRPr lang="en-US"/>
        </a:p>
      </dgm:t>
    </dgm:pt>
    <dgm:pt modelId="{D8015F6E-8F9D-4F94-8905-F729B2353E34}" type="pres">
      <dgm:prSet presAssocID="{BCDCD06C-8FB4-4CDE-B674-EB64BDDF42DA}" presName="node" presStyleLbl="node1" presStyleIdx="5" presStyleCnt="6" custScaleX="106539" custScaleY="1500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250FF-8D5B-44CB-B90D-111F0D84714C}" type="pres">
      <dgm:prSet presAssocID="{BCDCD06C-8FB4-4CDE-B674-EB64BDDF42DA}" presName="dummy" presStyleCnt="0"/>
      <dgm:spPr/>
    </dgm:pt>
    <dgm:pt modelId="{8F9A133D-848C-4496-82CF-7269BD476851}" type="pres">
      <dgm:prSet presAssocID="{2FC32104-42E2-4A56-A342-6D7FF47ED2D9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FDB7231D-A363-4985-AD78-AF3ADA7EDAFC}" srcId="{11CE844F-B28B-4492-9CBB-53265A6C8ACA}" destId="{BCDCD06C-8FB4-4CDE-B674-EB64BDDF42DA}" srcOrd="5" destOrd="0" parTransId="{1FCD7EDB-92D6-4C46-AB44-1A5F3613CED6}" sibTransId="{2FC32104-42E2-4A56-A342-6D7FF47ED2D9}"/>
    <dgm:cxn modelId="{420CCD1F-1F8B-4305-A509-32FDDA121F96}" type="presOf" srcId="{4F0AAA2A-D851-4146-B0C5-A03703D4BAA6}" destId="{FE30C438-BF97-46AA-9D68-727F402AE82E}" srcOrd="0" destOrd="0" presId="urn:microsoft.com/office/officeart/2005/8/layout/radial6"/>
    <dgm:cxn modelId="{E4AC449E-8512-47D9-B179-E5AEAE2109FC}" type="presOf" srcId="{B2D759EE-D03F-41B7-8504-20D581895B4A}" destId="{9D1ECACF-7E21-46CA-AAF4-3E59E4898E0F}" srcOrd="0" destOrd="0" presId="urn:microsoft.com/office/officeart/2005/8/layout/radial6"/>
    <dgm:cxn modelId="{99E37529-2486-45EC-BCD9-0EE4ADF33A37}" type="presOf" srcId="{9881C05D-B9BB-4561-9E85-41F1B9F9E185}" destId="{B455C649-E78C-41E3-9797-B529DB33DBF6}" srcOrd="0" destOrd="0" presId="urn:microsoft.com/office/officeart/2005/8/layout/radial6"/>
    <dgm:cxn modelId="{9E65E04A-3390-46DC-BE10-096780473135}" type="presOf" srcId="{82A14010-83D8-4788-8A32-62B439A9C599}" destId="{622C0C91-AADD-4E35-9D87-8499DE455DFC}" srcOrd="0" destOrd="0" presId="urn:microsoft.com/office/officeart/2005/8/layout/radial6"/>
    <dgm:cxn modelId="{1E7A17F7-B710-44C9-85A2-EC03729867EF}" srcId="{11CE844F-B28B-4492-9CBB-53265A6C8ACA}" destId="{79227710-4B7A-4F31-831A-CA83C2049523}" srcOrd="1" destOrd="0" parTransId="{C3F2FE0D-A077-4F2A-982D-36C1E0E4F21C}" sibTransId="{F0B5735D-6737-4741-A384-2DD2E6F0FFED}"/>
    <dgm:cxn modelId="{4C35BA0F-FAE0-4819-AE05-97FE6209C2EF}" type="presOf" srcId="{237220BF-66E2-48FF-916C-984D19CC9421}" destId="{D9C90296-43B7-4F9C-987F-ADC41202DFC3}" srcOrd="0" destOrd="0" presId="urn:microsoft.com/office/officeart/2005/8/layout/radial6"/>
    <dgm:cxn modelId="{6D13402A-300C-4C55-B7C1-4BF2C6F73D89}" srcId="{11CE844F-B28B-4492-9CBB-53265A6C8ACA}" destId="{9881C05D-B9BB-4561-9E85-41F1B9F9E185}" srcOrd="0" destOrd="0" parTransId="{D4C105D6-473A-4086-819D-BB705D0BC393}" sibTransId="{237220BF-66E2-48FF-916C-984D19CC9421}"/>
    <dgm:cxn modelId="{7F2DF0B2-48CE-492D-B37E-1EA205C03829}" type="presOf" srcId="{507CD431-7382-4ADF-A4E3-405037E11815}" destId="{68962287-3758-40B2-A676-6EB4EFC7E6C8}" srcOrd="0" destOrd="0" presId="urn:microsoft.com/office/officeart/2005/8/layout/radial6"/>
    <dgm:cxn modelId="{246DC48E-3376-40A2-B815-8ABB5A94B526}" type="presOf" srcId="{7C80544E-4578-4B8C-9AED-20F3E96AC2E5}" destId="{F97E7F8F-D971-412A-A73D-E787A99FCFBE}" srcOrd="0" destOrd="0" presId="urn:microsoft.com/office/officeart/2005/8/layout/radial6"/>
    <dgm:cxn modelId="{9B276FD9-9A2E-4D7B-8832-7D2EA9DA5B27}" type="presOf" srcId="{7D44C833-A181-40EB-9F5D-413B198F84D4}" destId="{AD5C8FC7-D3D0-496D-8F76-D50BA3D89A28}" srcOrd="0" destOrd="0" presId="urn:microsoft.com/office/officeart/2005/8/layout/radial6"/>
    <dgm:cxn modelId="{B493F702-4F5C-4E34-95F7-274E591D48E7}" srcId="{11CE844F-B28B-4492-9CBB-53265A6C8ACA}" destId="{4F0AAA2A-D851-4146-B0C5-A03703D4BAA6}" srcOrd="4" destOrd="0" parTransId="{F2C3E1FB-0BE3-41B7-BEDE-F0C298DF3F30}" sibTransId="{7C80544E-4578-4B8C-9AED-20F3E96AC2E5}"/>
    <dgm:cxn modelId="{D879F356-4F96-4E58-B3A0-00A91828B719}" type="presOf" srcId="{44D81E1E-36E5-427B-B656-65D8542F5386}" destId="{5B95BFF7-D2FC-4CC6-9322-8DCDE20C000D}" srcOrd="0" destOrd="0" presId="urn:microsoft.com/office/officeart/2005/8/layout/radial6"/>
    <dgm:cxn modelId="{5FD384AA-55E0-4427-9BC6-74D501BF9BA0}" srcId="{507CD431-7382-4ADF-A4E3-405037E11815}" destId="{11CE844F-B28B-4492-9CBB-53265A6C8ACA}" srcOrd="0" destOrd="0" parTransId="{A9D61055-B162-4021-AD23-B5362968C21D}" sibTransId="{99637A39-127C-4BC1-85AA-73BF496B819B}"/>
    <dgm:cxn modelId="{3BAC0A0A-5FDC-49EC-BDE6-19447671D867}" type="presOf" srcId="{F0B5735D-6737-4741-A384-2DD2E6F0FFED}" destId="{63BB0633-70D8-436E-87E5-18122381486C}" srcOrd="0" destOrd="0" presId="urn:microsoft.com/office/officeart/2005/8/layout/radial6"/>
    <dgm:cxn modelId="{20E20786-8279-4710-9491-29002CDC266F}" type="presOf" srcId="{11CE844F-B28B-4492-9CBB-53265A6C8ACA}" destId="{6E203D38-7EE5-45A9-B2A0-76ADC8C649D2}" srcOrd="0" destOrd="0" presId="urn:microsoft.com/office/officeart/2005/8/layout/radial6"/>
    <dgm:cxn modelId="{D88BB0B9-4E89-4C5F-BAAD-F6099B3757E8}" srcId="{11CE844F-B28B-4492-9CBB-53265A6C8ACA}" destId="{B2D759EE-D03F-41B7-8504-20D581895B4A}" srcOrd="2" destOrd="0" parTransId="{25166548-9F0A-4F3C-BE47-1D7BC5AA5900}" sibTransId="{7D44C833-A181-40EB-9F5D-413B198F84D4}"/>
    <dgm:cxn modelId="{2A377022-0F82-445C-BA78-1A0DDD33CF65}" srcId="{11CE844F-B28B-4492-9CBB-53265A6C8ACA}" destId="{82A14010-83D8-4788-8A32-62B439A9C599}" srcOrd="3" destOrd="0" parTransId="{8D18FDD9-5D12-45ED-BFEF-9CDDA4304709}" sibTransId="{44D81E1E-36E5-427B-B656-65D8542F5386}"/>
    <dgm:cxn modelId="{1E02DD43-4060-41BE-A41B-F641D61077E1}" type="presOf" srcId="{2FC32104-42E2-4A56-A342-6D7FF47ED2D9}" destId="{8F9A133D-848C-4496-82CF-7269BD476851}" srcOrd="0" destOrd="0" presId="urn:microsoft.com/office/officeart/2005/8/layout/radial6"/>
    <dgm:cxn modelId="{1B542FE6-575F-44D9-ADED-50A29974AD1E}" type="presOf" srcId="{79227710-4B7A-4F31-831A-CA83C2049523}" destId="{E7AF7A74-35B3-475F-BE5F-3DB0FA4C616E}" srcOrd="0" destOrd="0" presId="urn:microsoft.com/office/officeart/2005/8/layout/radial6"/>
    <dgm:cxn modelId="{82614AEF-BDFC-4D5F-A443-D75899BA4EE0}" type="presOf" srcId="{BCDCD06C-8FB4-4CDE-B674-EB64BDDF42DA}" destId="{D8015F6E-8F9D-4F94-8905-F729B2353E34}" srcOrd="0" destOrd="0" presId="urn:microsoft.com/office/officeart/2005/8/layout/radial6"/>
    <dgm:cxn modelId="{CD7CA3C2-BC8C-4340-9F29-B6705ADD92BC}" type="presParOf" srcId="{68962287-3758-40B2-A676-6EB4EFC7E6C8}" destId="{6E203D38-7EE5-45A9-B2A0-76ADC8C649D2}" srcOrd="0" destOrd="0" presId="urn:microsoft.com/office/officeart/2005/8/layout/radial6"/>
    <dgm:cxn modelId="{44B015EC-BDDA-4516-89EC-5902502E0670}" type="presParOf" srcId="{68962287-3758-40B2-A676-6EB4EFC7E6C8}" destId="{B455C649-E78C-41E3-9797-B529DB33DBF6}" srcOrd="1" destOrd="0" presId="urn:microsoft.com/office/officeart/2005/8/layout/radial6"/>
    <dgm:cxn modelId="{1981B53D-E31C-48FC-AA80-BEDE24886360}" type="presParOf" srcId="{68962287-3758-40B2-A676-6EB4EFC7E6C8}" destId="{75283C04-FA0C-4D8B-BA8F-744AE93C463D}" srcOrd="2" destOrd="0" presId="urn:microsoft.com/office/officeart/2005/8/layout/radial6"/>
    <dgm:cxn modelId="{D4DC10F3-71B9-41CE-8B8C-16F5C7DB43B7}" type="presParOf" srcId="{68962287-3758-40B2-A676-6EB4EFC7E6C8}" destId="{D9C90296-43B7-4F9C-987F-ADC41202DFC3}" srcOrd="3" destOrd="0" presId="urn:microsoft.com/office/officeart/2005/8/layout/radial6"/>
    <dgm:cxn modelId="{7BB3C612-0A9C-4C7D-B521-64B0B8D5D55D}" type="presParOf" srcId="{68962287-3758-40B2-A676-6EB4EFC7E6C8}" destId="{E7AF7A74-35B3-475F-BE5F-3DB0FA4C616E}" srcOrd="4" destOrd="0" presId="urn:microsoft.com/office/officeart/2005/8/layout/radial6"/>
    <dgm:cxn modelId="{29A9DFB2-4B05-4D34-8E9A-5BD1B6ABD053}" type="presParOf" srcId="{68962287-3758-40B2-A676-6EB4EFC7E6C8}" destId="{7DBAEA01-CFCE-4D61-8214-E14C31E695A7}" srcOrd="5" destOrd="0" presId="urn:microsoft.com/office/officeart/2005/8/layout/radial6"/>
    <dgm:cxn modelId="{8B216CBB-3E75-43D3-87F5-9A67E4BDC7D1}" type="presParOf" srcId="{68962287-3758-40B2-A676-6EB4EFC7E6C8}" destId="{63BB0633-70D8-436E-87E5-18122381486C}" srcOrd="6" destOrd="0" presId="urn:microsoft.com/office/officeart/2005/8/layout/radial6"/>
    <dgm:cxn modelId="{BEDD82A9-1BAA-4E91-91B7-726B1106A787}" type="presParOf" srcId="{68962287-3758-40B2-A676-6EB4EFC7E6C8}" destId="{9D1ECACF-7E21-46CA-AAF4-3E59E4898E0F}" srcOrd="7" destOrd="0" presId="urn:microsoft.com/office/officeart/2005/8/layout/radial6"/>
    <dgm:cxn modelId="{5105DC4A-F0E3-4552-A476-72BD40020B34}" type="presParOf" srcId="{68962287-3758-40B2-A676-6EB4EFC7E6C8}" destId="{A2C418BA-97F9-42D2-B8E3-7D9D12B23FB3}" srcOrd="8" destOrd="0" presId="urn:microsoft.com/office/officeart/2005/8/layout/radial6"/>
    <dgm:cxn modelId="{F765B7C3-738F-47F0-BD92-89326DBD9CFE}" type="presParOf" srcId="{68962287-3758-40B2-A676-6EB4EFC7E6C8}" destId="{AD5C8FC7-D3D0-496D-8F76-D50BA3D89A28}" srcOrd="9" destOrd="0" presId="urn:microsoft.com/office/officeart/2005/8/layout/radial6"/>
    <dgm:cxn modelId="{7732EF0B-962E-44B8-8244-6A206AB4BCE1}" type="presParOf" srcId="{68962287-3758-40B2-A676-6EB4EFC7E6C8}" destId="{622C0C91-AADD-4E35-9D87-8499DE455DFC}" srcOrd="10" destOrd="0" presId="urn:microsoft.com/office/officeart/2005/8/layout/radial6"/>
    <dgm:cxn modelId="{499929A7-A986-4A33-AA1B-9302C9CA0C7A}" type="presParOf" srcId="{68962287-3758-40B2-A676-6EB4EFC7E6C8}" destId="{B4A2772A-6D15-49AA-96CA-F4328430264E}" srcOrd="11" destOrd="0" presId="urn:microsoft.com/office/officeart/2005/8/layout/radial6"/>
    <dgm:cxn modelId="{C420C353-0D2C-40E4-B9A2-83368DD320FA}" type="presParOf" srcId="{68962287-3758-40B2-A676-6EB4EFC7E6C8}" destId="{5B95BFF7-D2FC-4CC6-9322-8DCDE20C000D}" srcOrd="12" destOrd="0" presId="urn:microsoft.com/office/officeart/2005/8/layout/radial6"/>
    <dgm:cxn modelId="{58832F86-D2A9-4FD8-B4E9-667EEA707A86}" type="presParOf" srcId="{68962287-3758-40B2-A676-6EB4EFC7E6C8}" destId="{FE30C438-BF97-46AA-9D68-727F402AE82E}" srcOrd="13" destOrd="0" presId="urn:microsoft.com/office/officeart/2005/8/layout/radial6"/>
    <dgm:cxn modelId="{E7EDFC69-A173-4D78-906A-8F4FA0490F80}" type="presParOf" srcId="{68962287-3758-40B2-A676-6EB4EFC7E6C8}" destId="{EC0C51FC-CAE9-4017-AB0F-519A0C140F56}" srcOrd="14" destOrd="0" presId="urn:microsoft.com/office/officeart/2005/8/layout/radial6"/>
    <dgm:cxn modelId="{8467C58D-0BDD-42BE-A7AE-E6FD7EB7FFC0}" type="presParOf" srcId="{68962287-3758-40B2-A676-6EB4EFC7E6C8}" destId="{F97E7F8F-D971-412A-A73D-E787A99FCFBE}" srcOrd="15" destOrd="0" presId="urn:microsoft.com/office/officeart/2005/8/layout/radial6"/>
    <dgm:cxn modelId="{99828A49-761B-4241-97EB-ED69E6AF98B0}" type="presParOf" srcId="{68962287-3758-40B2-A676-6EB4EFC7E6C8}" destId="{D8015F6E-8F9D-4F94-8905-F729B2353E34}" srcOrd="16" destOrd="0" presId="urn:microsoft.com/office/officeart/2005/8/layout/radial6"/>
    <dgm:cxn modelId="{8BB8A984-9919-400A-8944-E20E05A12576}" type="presParOf" srcId="{68962287-3758-40B2-A676-6EB4EFC7E6C8}" destId="{435250FF-8D5B-44CB-B90D-111F0D84714C}" srcOrd="17" destOrd="0" presId="urn:microsoft.com/office/officeart/2005/8/layout/radial6"/>
    <dgm:cxn modelId="{3EF3571E-85AE-47A7-87E6-70C6FF7519E2}" type="presParOf" srcId="{68962287-3758-40B2-A676-6EB4EFC7E6C8}" destId="{8F9A133D-848C-4496-82CF-7269BD476851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07CD431-7382-4ADF-A4E3-405037E11815}" type="doc">
      <dgm:prSet loTypeId="urn:microsoft.com/office/officeart/2005/8/layout/radial6" loCatId="relationship" qsTypeId="urn:microsoft.com/office/officeart/2005/8/quickstyle/simple1" qsCatId="simple" csTypeId="urn:microsoft.com/office/officeart/2005/8/colors/accent2_3" csCatId="accent2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11CE844F-B28B-4492-9CBB-53265A6C8ACA}">
      <dgm:prSet phldrT="[Texte]" custT="1"/>
      <dgm:spPr>
        <a:solidFill>
          <a:srgbClr val="92D05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fr-FR" sz="1800" dirty="0" smtClean="0">
              <a:solidFill>
                <a:schemeClr val="tx1"/>
              </a:solidFill>
            </a:rPr>
            <a:t>Augmenter la prévalence contraceptive</a:t>
          </a:r>
          <a:endParaRPr lang="en-US" sz="1800" dirty="0">
            <a:solidFill>
              <a:schemeClr val="tx1"/>
            </a:solidFill>
          </a:endParaRPr>
        </a:p>
      </dgm:t>
    </dgm:pt>
    <dgm:pt modelId="{A9D61055-B162-4021-AD23-B5362968C21D}" type="parTrans" cxnId="{5FD384AA-55E0-4427-9BC6-74D501BF9BA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9637A39-127C-4BC1-85AA-73BF496B819B}" type="sibTrans" cxnId="{5FD384AA-55E0-4427-9BC6-74D501BF9BA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881C05D-B9BB-4561-9E85-41F1B9F9E185}">
      <dgm:prSet phldrT="[Texte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fr-FR" sz="1800" dirty="0" smtClean="0">
              <a:solidFill>
                <a:schemeClr val="tx1"/>
              </a:solidFill>
            </a:rPr>
            <a:t>1</a:t>
          </a:r>
          <a:r>
            <a:rPr lang="fr-FR" sz="1800" baseline="30000" dirty="0" smtClean="0">
              <a:solidFill>
                <a:schemeClr val="tx1"/>
              </a:solidFill>
            </a:rPr>
            <a:t>ère</a:t>
          </a:r>
          <a:r>
            <a:rPr lang="fr-FR" sz="1800" dirty="0" smtClean="0">
              <a:solidFill>
                <a:schemeClr val="tx1"/>
              </a:solidFill>
            </a:rPr>
            <a:t> Etude transversale</a:t>
          </a:r>
          <a:endParaRPr lang="en-US" sz="1800" dirty="0">
            <a:solidFill>
              <a:schemeClr val="tx1"/>
            </a:solidFill>
          </a:endParaRPr>
        </a:p>
      </dgm:t>
    </dgm:pt>
    <dgm:pt modelId="{D4C105D6-473A-4086-819D-BB705D0BC393}" type="parTrans" cxnId="{6D13402A-300C-4C55-B7C1-4BF2C6F73D8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37220BF-66E2-48FF-916C-984D19CC9421}" type="sibTrans" cxnId="{6D13402A-300C-4C55-B7C1-4BF2C6F73D89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9227710-4B7A-4F31-831A-CA83C2049523}">
      <dgm:prSet phldrT="[Texte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fr-FR" sz="1400" dirty="0" smtClean="0">
              <a:solidFill>
                <a:schemeClr val="tx1"/>
              </a:solidFill>
            </a:rPr>
            <a:t>2</a:t>
          </a:r>
          <a:r>
            <a:rPr lang="fr-FR" sz="1400" baseline="30000" dirty="0" smtClean="0">
              <a:solidFill>
                <a:schemeClr val="tx1"/>
              </a:solidFill>
            </a:rPr>
            <a:t>ème</a:t>
          </a:r>
          <a:r>
            <a:rPr lang="fr-FR" sz="1400" dirty="0" smtClean="0">
              <a:solidFill>
                <a:schemeClr val="tx1"/>
              </a:solidFill>
            </a:rPr>
            <a:t> Etude descriptive transversale </a:t>
          </a:r>
          <a:endParaRPr lang="en-US" sz="1400" dirty="0">
            <a:solidFill>
              <a:schemeClr val="tx1"/>
            </a:solidFill>
          </a:endParaRPr>
        </a:p>
      </dgm:t>
    </dgm:pt>
    <dgm:pt modelId="{C3F2FE0D-A077-4F2A-982D-36C1E0E4F21C}" type="parTrans" cxnId="{1E7A17F7-B710-44C9-85A2-EC03729867E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0B5735D-6737-4741-A384-2DD2E6F0FFED}" type="sibTrans" cxnId="{1E7A17F7-B710-44C9-85A2-EC03729867EF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2A14010-83D8-4788-8A32-62B439A9C599}">
      <dgm:prSet phldrT="[Texte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fr-FR" sz="1600" dirty="0" smtClean="0">
              <a:solidFill>
                <a:schemeClr val="tx1"/>
              </a:solidFill>
            </a:rPr>
            <a:t>4</a:t>
          </a:r>
          <a:r>
            <a:rPr lang="fr-FR" sz="1600" baseline="30000" dirty="0" smtClean="0">
              <a:solidFill>
                <a:schemeClr val="tx1"/>
              </a:solidFill>
            </a:rPr>
            <a:t>ème</a:t>
          </a:r>
          <a:r>
            <a:rPr lang="fr-FR" sz="1600" dirty="0" smtClean="0">
              <a:solidFill>
                <a:schemeClr val="tx1"/>
              </a:solidFill>
            </a:rPr>
            <a:t> E.  Descriptive transversale</a:t>
          </a:r>
          <a:endParaRPr lang="en-US" sz="1600" dirty="0">
            <a:solidFill>
              <a:schemeClr val="tx1"/>
            </a:solidFill>
          </a:endParaRPr>
        </a:p>
      </dgm:t>
    </dgm:pt>
    <dgm:pt modelId="{8D18FDD9-5D12-45ED-BFEF-9CDDA4304709}" type="parTrans" cxnId="{2A377022-0F82-445C-BA78-1A0DDD33CF6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4D81E1E-36E5-427B-B656-65D8542F5386}" type="sibTrans" cxnId="{2A377022-0F82-445C-BA78-1A0DDD33CF65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F0AAA2A-D851-4146-B0C5-A03703D4BAA6}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fr-FR" sz="1600" dirty="0" smtClean="0">
              <a:solidFill>
                <a:schemeClr val="tx1"/>
              </a:solidFill>
            </a:rPr>
            <a:t>5</a:t>
          </a:r>
          <a:r>
            <a:rPr lang="fr-FR" sz="1600" baseline="30000" dirty="0" smtClean="0">
              <a:solidFill>
                <a:schemeClr val="tx1"/>
              </a:solidFill>
            </a:rPr>
            <a:t>ème</a:t>
          </a:r>
          <a:r>
            <a:rPr lang="fr-FR" sz="1600" dirty="0" smtClean="0">
              <a:solidFill>
                <a:schemeClr val="tx1"/>
              </a:solidFill>
            </a:rPr>
            <a:t> Etude de Cas</a:t>
          </a:r>
          <a:endParaRPr lang="en-US" sz="1600" dirty="0">
            <a:solidFill>
              <a:schemeClr val="tx1"/>
            </a:solidFill>
          </a:endParaRPr>
        </a:p>
      </dgm:t>
    </dgm:pt>
    <dgm:pt modelId="{F2C3E1FB-0BE3-41B7-BEDE-F0C298DF3F30}" type="parTrans" cxnId="{B493F702-4F5C-4E34-95F7-274E591D48E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C80544E-4578-4B8C-9AED-20F3E96AC2E5}" type="sibTrans" cxnId="{B493F702-4F5C-4E34-95F7-274E591D48E7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2D759EE-D03F-41B7-8504-20D581895B4A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fr-FR" sz="1600" b="1" baseline="30000" dirty="0" smtClean="0">
              <a:solidFill>
                <a:schemeClr val="tx1"/>
              </a:solidFill>
            </a:rPr>
            <a:t>3ème</a:t>
          </a:r>
          <a:r>
            <a:rPr lang="fr-FR" sz="1400" baseline="30000" dirty="0" smtClean="0">
              <a:solidFill>
                <a:schemeClr val="tx1"/>
              </a:solidFill>
            </a:rPr>
            <a:t> </a:t>
          </a:r>
          <a:r>
            <a:rPr lang="fr-FR" sz="1400" dirty="0" smtClean="0">
              <a:solidFill>
                <a:schemeClr val="tx1"/>
              </a:solidFill>
            </a:rPr>
            <a:t> Etude descriptive transversale </a:t>
          </a:r>
          <a:endParaRPr lang="en-US" sz="1400" dirty="0">
            <a:solidFill>
              <a:schemeClr val="tx1"/>
            </a:solidFill>
          </a:endParaRPr>
        </a:p>
      </dgm:t>
    </dgm:pt>
    <dgm:pt modelId="{25166548-9F0A-4F3C-BE47-1D7BC5AA5900}" type="parTrans" cxnId="{D88BB0B9-4E89-4C5F-BAAD-F6099B3757E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D44C833-A181-40EB-9F5D-413B198F84D4}" type="sibTrans" cxnId="{D88BB0B9-4E89-4C5F-BAAD-F6099B3757E8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CDCD06C-8FB4-4CDE-B674-EB64BDDF42DA}">
      <dgm:prSet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fr-FR" sz="1400" dirty="0" smtClean="0">
              <a:solidFill>
                <a:schemeClr val="tx1"/>
              </a:solidFill>
            </a:rPr>
            <a:t>6</a:t>
          </a:r>
          <a:r>
            <a:rPr lang="fr-FR" sz="1400" baseline="30000" dirty="0" smtClean="0">
              <a:solidFill>
                <a:schemeClr val="tx1"/>
              </a:solidFill>
            </a:rPr>
            <a:t>ème</a:t>
          </a:r>
          <a:r>
            <a:rPr lang="fr-FR" sz="1400" dirty="0" smtClean="0">
              <a:solidFill>
                <a:schemeClr val="tx1"/>
              </a:solidFill>
            </a:rPr>
            <a:t> </a:t>
          </a:r>
        </a:p>
        <a:p>
          <a:r>
            <a:rPr lang="fr-FR" sz="1400" dirty="0" smtClean="0">
              <a:solidFill>
                <a:schemeClr val="tx1"/>
              </a:solidFill>
            </a:rPr>
            <a:t>Etude de Cas</a:t>
          </a:r>
          <a:endParaRPr lang="en-US" sz="1400" dirty="0">
            <a:solidFill>
              <a:schemeClr val="tx1"/>
            </a:solidFill>
          </a:endParaRPr>
        </a:p>
      </dgm:t>
    </dgm:pt>
    <dgm:pt modelId="{1FCD7EDB-92D6-4C46-AB44-1A5F3613CED6}" type="parTrans" cxnId="{FDB7231D-A363-4985-AD78-AF3ADA7EDAFC}">
      <dgm:prSet/>
      <dgm:spPr/>
      <dgm:t>
        <a:bodyPr/>
        <a:lstStyle/>
        <a:p>
          <a:endParaRPr lang="en-US"/>
        </a:p>
      </dgm:t>
    </dgm:pt>
    <dgm:pt modelId="{2FC32104-42E2-4A56-A342-6D7FF47ED2D9}" type="sibTrans" cxnId="{FDB7231D-A363-4985-AD78-AF3ADA7EDAFC}">
      <dgm:prSet/>
      <dgm:spPr/>
      <dgm:t>
        <a:bodyPr/>
        <a:lstStyle/>
        <a:p>
          <a:endParaRPr lang="en-US"/>
        </a:p>
      </dgm:t>
    </dgm:pt>
    <dgm:pt modelId="{68962287-3758-40B2-A676-6EB4EFC7E6C8}" type="pres">
      <dgm:prSet presAssocID="{507CD431-7382-4ADF-A4E3-405037E1181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203D38-7EE5-45A9-B2A0-76ADC8C649D2}" type="pres">
      <dgm:prSet presAssocID="{11CE844F-B28B-4492-9CBB-53265A6C8ACA}" presName="centerShape" presStyleLbl="node0" presStyleIdx="0" presStyleCnt="1" custScaleX="125200" custScaleY="130863" custLinFactNeighborX="-1161" custLinFactNeighborY="-1932"/>
      <dgm:spPr/>
      <dgm:t>
        <a:bodyPr/>
        <a:lstStyle/>
        <a:p>
          <a:endParaRPr lang="en-US"/>
        </a:p>
      </dgm:t>
    </dgm:pt>
    <dgm:pt modelId="{B455C649-E78C-41E3-9797-B529DB33DBF6}" type="pres">
      <dgm:prSet presAssocID="{9881C05D-B9BB-4561-9E85-41F1B9F9E185}" presName="node" presStyleLbl="node1" presStyleIdx="0" presStyleCnt="6" custScaleX="1450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283C04-FA0C-4D8B-BA8F-744AE93C463D}" type="pres">
      <dgm:prSet presAssocID="{9881C05D-B9BB-4561-9E85-41F1B9F9E185}" presName="dummy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D9C90296-43B7-4F9C-987F-ADC41202DFC3}" type="pres">
      <dgm:prSet presAssocID="{237220BF-66E2-48FF-916C-984D19CC9421}" presName="sibTrans" presStyleLbl="sibTrans2D1" presStyleIdx="0" presStyleCnt="6"/>
      <dgm:spPr/>
      <dgm:t>
        <a:bodyPr/>
        <a:lstStyle/>
        <a:p>
          <a:endParaRPr lang="en-US"/>
        </a:p>
      </dgm:t>
    </dgm:pt>
    <dgm:pt modelId="{E7AF7A74-35B3-475F-BE5F-3DB0FA4C616E}" type="pres">
      <dgm:prSet presAssocID="{79227710-4B7A-4F31-831A-CA83C2049523}" presName="node" presStyleLbl="node1" presStyleIdx="1" presStyleCnt="6" custScaleX="107362" custScaleY="1563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BAEA01-CFCE-4D61-8214-E14C31E695A7}" type="pres">
      <dgm:prSet presAssocID="{79227710-4B7A-4F31-831A-CA83C2049523}" presName="dummy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63BB0633-70D8-436E-87E5-18122381486C}" type="pres">
      <dgm:prSet presAssocID="{F0B5735D-6737-4741-A384-2DD2E6F0FFED}" presName="sibTrans" presStyleLbl="sibTrans2D1" presStyleIdx="1" presStyleCnt="6"/>
      <dgm:spPr/>
      <dgm:t>
        <a:bodyPr/>
        <a:lstStyle/>
        <a:p>
          <a:endParaRPr lang="en-US"/>
        </a:p>
      </dgm:t>
    </dgm:pt>
    <dgm:pt modelId="{9D1ECACF-7E21-46CA-AAF4-3E59E4898E0F}" type="pres">
      <dgm:prSet presAssocID="{B2D759EE-D03F-41B7-8504-20D581895B4A}" presName="node" presStyleLbl="node1" presStyleIdx="2" presStyleCnt="6" custScaleX="126527" custScaleY="1243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418BA-97F9-42D2-B8E3-7D9D12B23FB3}" type="pres">
      <dgm:prSet presAssocID="{B2D759EE-D03F-41B7-8504-20D581895B4A}" presName="dummy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AD5C8FC7-D3D0-496D-8F76-D50BA3D89A28}" type="pres">
      <dgm:prSet presAssocID="{7D44C833-A181-40EB-9F5D-413B198F84D4}" presName="sibTrans" presStyleLbl="sibTrans2D1" presStyleIdx="2" presStyleCnt="6"/>
      <dgm:spPr/>
      <dgm:t>
        <a:bodyPr/>
        <a:lstStyle/>
        <a:p>
          <a:endParaRPr lang="en-US"/>
        </a:p>
      </dgm:t>
    </dgm:pt>
    <dgm:pt modelId="{622C0C91-AADD-4E35-9D87-8499DE455DFC}" type="pres">
      <dgm:prSet presAssocID="{82A14010-83D8-4788-8A32-62B439A9C599}" presName="node" presStyleLbl="node1" presStyleIdx="3" presStyleCnt="6" custScaleX="161097" custScaleY="799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2772A-6D15-49AA-96CA-F4328430264E}" type="pres">
      <dgm:prSet presAssocID="{82A14010-83D8-4788-8A32-62B439A9C599}" presName="dummy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5B95BFF7-D2FC-4CC6-9322-8DCDE20C000D}" type="pres">
      <dgm:prSet presAssocID="{44D81E1E-36E5-427B-B656-65D8542F5386}" presName="sibTrans" presStyleLbl="sibTrans2D1" presStyleIdx="3" presStyleCnt="6"/>
      <dgm:spPr/>
      <dgm:t>
        <a:bodyPr/>
        <a:lstStyle/>
        <a:p>
          <a:endParaRPr lang="en-US"/>
        </a:p>
      </dgm:t>
    </dgm:pt>
    <dgm:pt modelId="{FE30C438-BF97-46AA-9D68-727F402AE82E}" type="pres">
      <dgm:prSet presAssocID="{4F0AAA2A-D851-4146-B0C5-A03703D4BAA6}" presName="node" presStyleLbl="node1" presStyleIdx="4" presStyleCnt="6" custScaleX="107903" custScaleY="966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0C51FC-CAE9-4017-AB0F-519A0C140F56}" type="pres">
      <dgm:prSet presAssocID="{4F0AAA2A-D851-4146-B0C5-A03703D4BAA6}" presName="dummy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F97E7F8F-D971-412A-A73D-E787A99FCFBE}" type="pres">
      <dgm:prSet presAssocID="{7C80544E-4578-4B8C-9AED-20F3E96AC2E5}" presName="sibTrans" presStyleLbl="sibTrans2D1" presStyleIdx="4" presStyleCnt="6"/>
      <dgm:spPr/>
      <dgm:t>
        <a:bodyPr/>
        <a:lstStyle/>
        <a:p>
          <a:endParaRPr lang="en-US"/>
        </a:p>
      </dgm:t>
    </dgm:pt>
    <dgm:pt modelId="{D8015F6E-8F9D-4F94-8905-F729B2353E34}" type="pres">
      <dgm:prSet presAssocID="{BCDCD06C-8FB4-4CDE-B674-EB64BDDF42DA}" presName="node" presStyleLbl="node1" presStyleIdx="5" presStyleCnt="6" custScaleX="106539" custScaleY="1500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250FF-8D5B-44CB-B90D-111F0D84714C}" type="pres">
      <dgm:prSet presAssocID="{BCDCD06C-8FB4-4CDE-B674-EB64BDDF42DA}" presName="dummy" presStyleCnt="0"/>
      <dgm:spPr/>
    </dgm:pt>
    <dgm:pt modelId="{8F9A133D-848C-4496-82CF-7269BD476851}" type="pres">
      <dgm:prSet presAssocID="{2FC32104-42E2-4A56-A342-6D7FF47ED2D9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FDB7231D-A363-4985-AD78-AF3ADA7EDAFC}" srcId="{11CE844F-B28B-4492-9CBB-53265A6C8ACA}" destId="{BCDCD06C-8FB4-4CDE-B674-EB64BDDF42DA}" srcOrd="5" destOrd="0" parTransId="{1FCD7EDB-92D6-4C46-AB44-1A5F3613CED6}" sibTransId="{2FC32104-42E2-4A56-A342-6D7FF47ED2D9}"/>
    <dgm:cxn modelId="{43451329-BCBF-4D95-9FAF-60EC1CE458CD}" type="presOf" srcId="{2FC32104-42E2-4A56-A342-6D7FF47ED2D9}" destId="{8F9A133D-848C-4496-82CF-7269BD476851}" srcOrd="0" destOrd="0" presId="urn:microsoft.com/office/officeart/2005/8/layout/radial6"/>
    <dgm:cxn modelId="{8B1367A9-19B3-47A0-A4B8-CAF98C3BA113}" type="presOf" srcId="{4F0AAA2A-D851-4146-B0C5-A03703D4BAA6}" destId="{FE30C438-BF97-46AA-9D68-727F402AE82E}" srcOrd="0" destOrd="0" presId="urn:microsoft.com/office/officeart/2005/8/layout/radial6"/>
    <dgm:cxn modelId="{D9A123B5-A1A0-451F-B993-73591BF58B5F}" type="presOf" srcId="{237220BF-66E2-48FF-916C-984D19CC9421}" destId="{D9C90296-43B7-4F9C-987F-ADC41202DFC3}" srcOrd="0" destOrd="0" presId="urn:microsoft.com/office/officeart/2005/8/layout/radial6"/>
    <dgm:cxn modelId="{A3CF4847-D79A-4BF8-85C8-4DBBA1D97621}" type="presOf" srcId="{B2D759EE-D03F-41B7-8504-20D581895B4A}" destId="{9D1ECACF-7E21-46CA-AAF4-3E59E4898E0F}" srcOrd="0" destOrd="0" presId="urn:microsoft.com/office/officeart/2005/8/layout/radial6"/>
    <dgm:cxn modelId="{3CFA542E-C633-4F61-B760-00577CDF1776}" type="presOf" srcId="{BCDCD06C-8FB4-4CDE-B674-EB64BDDF42DA}" destId="{D8015F6E-8F9D-4F94-8905-F729B2353E34}" srcOrd="0" destOrd="0" presId="urn:microsoft.com/office/officeart/2005/8/layout/radial6"/>
    <dgm:cxn modelId="{6190B73D-B876-4A64-B984-A58FB7934AB4}" type="presOf" srcId="{7C80544E-4578-4B8C-9AED-20F3E96AC2E5}" destId="{F97E7F8F-D971-412A-A73D-E787A99FCFBE}" srcOrd="0" destOrd="0" presId="urn:microsoft.com/office/officeart/2005/8/layout/radial6"/>
    <dgm:cxn modelId="{77D43DC3-2755-4C77-A1D0-935525C944D0}" type="presOf" srcId="{11CE844F-B28B-4492-9CBB-53265A6C8ACA}" destId="{6E203D38-7EE5-45A9-B2A0-76ADC8C649D2}" srcOrd="0" destOrd="0" presId="urn:microsoft.com/office/officeart/2005/8/layout/radial6"/>
    <dgm:cxn modelId="{B4F1B521-16C6-4AE4-8925-41094BD193E6}" type="presOf" srcId="{9881C05D-B9BB-4561-9E85-41F1B9F9E185}" destId="{B455C649-E78C-41E3-9797-B529DB33DBF6}" srcOrd="0" destOrd="0" presId="urn:microsoft.com/office/officeart/2005/8/layout/radial6"/>
    <dgm:cxn modelId="{BB62F6E9-0160-4E1E-A49B-87EF055D7B88}" type="presOf" srcId="{82A14010-83D8-4788-8A32-62B439A9C599}" destId="{622C0C91-AADD-4E35-9D87-8499DE455DFC}" srcOrd="0" destOrd="0" presId="urn:microsoft.com/office/officeart/2005/8/layout/radial6"/>
    <dgm:cxn modelId="{31B3B3DD-73CA-4CB8-AF4B-4F0B80D44B15}" type="presOf" srcId="{507CD431-7382-4ADF-A4E3-405037E11815}" destId="{68962287-3758-40B2-A676-6EB4EFC7E6C8}" srcOrd="0" destOrd="0" presId="urn:microsoft.com/office/officeart/2005/8/layout/radial6"/>
    <dgm:cxn modelId="{512A34D7-0098-4954-9AF6-CB884AE67D88}" type="presOf" srcId="{F0B5735D-6737-4741-A384-2DD2E6F0FFED}" destId="{63BB0633-70D8-436E-87E5-18122381486C}" srcOrd="0" destOrd="0" presId="urn:microsoft.com/office/officeart/2005/8/layout/radial6"/>
    <dgm:cxn modelId="{1E7A17F7-B710-44C9-85A2-EC03729867EF}" srcId="{11CE844F-B28B-4492-9CBB-53265A6C8ACA}" destId="{79227710-4B7A-4F31-831A-CA83C2049523}" srcOrd="1" destOrd="0" parTransId="{C3F2FE0D-A077-4F2A-982D-36C1E0E4F21C}" sibTransId="{F0B5735D-6737-4741-A384-2DD2E6F0FFED}"/>
    <dgm:cxn modelId="{6D13402A-300C-4C55-B7C1-4BF2C6F73D89}" srcId="{11CE844F-B28B-4492-9CBB-53265A6C8ACA}" destId="{9881C05D-B9BB-4561-9E85-41F1B9F9E185}" srcOrd="0" destOrd="0" parTransId="{D4C105D6-473A-4086-819D-BB705D0BC393}" sibTransId="{237220BF-66E2-48FF-916C-984D19CC9421}"/>
    <dgm:cxn modelId="{07A8E6A9-F264-477C-8278-BBD727C31812}" type="presOf" srcId="{79227710-4B7A-4F31-831A-CA83C2049523}" destId="{E7AF7A74-35B3-475F-BE5F-3DB0FA4C616E}" srcOrd="0" destOrd="0" presId="urn:microsoft.com/office/officeart/2005/8/layout/radial6"/>
    <dgm:cxn modelId="{B493F702-4F5C-4E34-95F7-274E591D48E7}" srcId="{11CE844F-B28B-4492-9CBB-53265A6C8ACA}" destId="{4F0AAA2A-D851-4146-B0C5-A03703D4BAA6}" srcOrd="4" destOrd="0" parTransId="{F2C3E1FB-0BE3-41B7-BEDE-F0C298DF3F30}" sibTransId="{7C80544E-4578-4B8C-9AED-20F3E96AC2E5}"/>
    <dgm:cxn modelId="{5FD384AA-55E0-4427-9BC6-74D501BF9BA0}" srcId="{507CD431-7382-4ADF-A4E3-405037E11815}" destId="{11CE844F-B28B-4492-9CBB-53265A6C8ACA}" srcOrd="0" destOrd="0" parTransId="{A9D61055-B162-4021-AD23-B5362968C21D}" sibTransId="{99637A39-127C-4BC1-85AA-73BF496B819B}"/>
    <dgm:cxn modelId="{ADF9FA3E-DE0F-43C5-849B-814EB1EF760D}" type="presOf" srcId="{44D81E1E-36E5-427B-B656-65D8542F5386}" destId="{5B95BFF7-D2FC-4CC6-9322-8DCDE20C000D}" srcOrd="0" destOrd="0" presId="urn:microsoft.com/office/officeart/2005/8/layout/radial6"/>
    <dgm:cxn modelId="{D88BB0B9-4E89-4C5F-BAAD-F6099B3757E8}" srcId="{11CE844F-B28B-4492-9CBB-53265A6C8ACA}" destId="{B2D759EE-D03F-41B7-8504-20D581895B4A}" srcOrd="2" destOrd="0" parTransId="{25166548-9F0A-4F3C-BE47-1D7BC5AA5900}" sibTransId="{7D44C833-A181-40EB-9F5D-413B198F84D4}"/>
    <dgm:cxn modelId="{2A377022-0F82-445C-BA78-1A0DDD33CF65}" srcId="{11CE844F-B28B-4492-9CBB-53265A6C8ACA}" destId="{82A14010-83D8-4788-8A32-62B439A9C599}" srcOrd="3" destOrd="0" parTransId="{8D18FDD9-5D12-45ED-BFEF-9CDDA4304709}" sibTransId="{44D81E1E-36E5-427B-B656-65D8542F5386}"/>
    <dgm:cxn modelId="{61CD9423-C914-450F-B399-B8DD21CA3459}" type="presOf" srcId="{7D44C833-A181-40EB-9F5D-413B198F84D4}" destId="{AD5C8FC7-D3D0-496D-8F76-D50BA3D89A28}" srcOrd="0" destOrd="0" presId="urn:microsoft.com/office/officeart/2005/8/layout/radial6"/>
    <dgm:cxn modelId="{AD02A32B-FD44-4B7F-B0B7-AC427C04B590}" type="presParOf" srcId="{68962287-3758-40B2-A676-6EB4EFC7E6C8}" destId="{6E203D38-7EE5-45A9-B2A0-76ADC8C649D2}" srcOrd="0" destOrd="0" presId="urn:microsoft.com/office/officeart/2005/8/layout/radial6"/>
    <dgm:cxn modelId="{E1D04A56-DEBB-4527-970E-4A5C98A95916}" type="presParOf" srcId="{68962287-3758-40B2-A676-6EB4EFC7E6C8}" destId="{B455C649-E78C-41E3-9797-B529DB33DBF6}" srcOrd="1" destOrd="0" presId="urn:microsoft.com/office/officeart/2005/8/layout/radial6"/>
    <dgm:cxn modelId="{BF236BF7-10B9-479F-9541-CEC907301BBB}" type="presParOf" srcId="{68962287-3758-40B2-A676-6EB4EFC7E6C8}" destId="{75283C04-FA0C-4D8B-BA8F-744AE93C463D}" srcOrd="2" destOrd="0" presId="urn:microsoft.com/office/officeart/2005/8/layout/radial6"/>
    <dgm:cxn modelId="{50377276-44A6-49C8-98E4-F425105F6090}" type="presParOf" srcId="{68962287-3758-40B2-A676-6EB4EFC7E6C8}" destId="{D9C90296-43B7-4F9C-987F-ADC41202DFC3}" srcOrd="3" destOrd="0" presId="urn:microsoft.com/office/officeart/2005/8/layout/radial6"/>
    <dgm:cxn modelId="{EC9D8EE2-68CC-41FC-AF0F-0BB1DEA74F12}" type="presParOf" srcId="{68962287-3758-40B2-A676-6EB4EFC7E6C8}" destId="{E7AF7A74-35B3-475F-BE5F-3DB0FA4C616E}" srcOrd="4" destOrd="0" presId="urn:microsoft.com/office/officeart/2005/8/layout/radial6"/>
    <dgm:cxn modelId="{E121AB10-CCF5-47F6-9A67-DA7D1FEB0B2E}" type="presParOf" srcId="{68962287-3758-40B2-A676-6EB4EFC7E6C8}" destId="{7DBAEA01-CFCE-4D61-8214-E14C31E695A7}" srcOrd="5" destOrd="0" presId="urn:microsoft.com/office/officeart/2005/8/layout/radial6"/>
    <dgm:cxn modelId="{6FF38A42-7865-49CD-B13A-06F0A6CCD890}" type="presParOf" srcId="{68962287-3758-40B2-A676-6EB4EFC7E6C8}" destId="{63BB0633-70D8-436E-87E5-18122381486C}" srcOrd="6" destOrd="0" presId="urn:microsoft.com/office/officeart/2005/8/layout/radial6"/>
    <dgm:cxn modelId="{84362919-B088-4DB2-ADD7-597A788C7038}" type="presParOf" srcId="{68962287-3758-40B2-A676-6EB4EFC7E6C8}" destId="{9D1ECACF-7E21-46CA-AAF4-3E59E4898E0F}" srcOrd="7" destOrd="0" presId="urn:microsoft.com/office/officeart/2005/8/layout/radial6"/>
    <dgm:cxn modelId="{77985744-3C0E-462E-94E1-0EDEFA75603A}" type="presParOf" srcId="{68962287-3758-40B2-A676-6EB4EFC7E6C8}" destId="{A2C418BA-97F9-42D2-B8E3-7D9D12B23FB3}" srcOrd="8" destOrd="0" presId="urn:microsoft.com/office/officeart/2005/8/layout/radial6"/>
    <dgm:cxn modelId="{BE397F55-B6BD-4C00-8CF9-FBCE15736179}" type="presParOf" srcId="{68962287-3758-40B2-A676-6EB4EFC7E6C8}" destId="{AD5C8FC7-D3D0-496D-8F76-D50BA3D89A28}" srcOrd="9" destOrd="0" presId="urn:microsoft.com/office/officeart/2005/8/layout/radial6"/>
    <dgm:cxn modelId="{71FFF9C0-63A4-4205-8BB8-8202353D64FD}" type="presParOf" srcId="{68962287-3758-40B2-A676-6EB4EFC7E6C8}" destId="{622C0C91-AADD-4E35-9D87-8499DE455DFC}" srcOrd="10" destOrd="0" presId="urn:microsoft.com/office/officeart/2005/8/layout/radial6"/>
    <dgm:cxn modelId="{9AE3F792-17DC-40EF-8F10-81CC902F4BDD}" type="presParOf" srcId="{68962287-3758-40B2-A676-6EB4EFC7E6C8}" destId="{B4A2772A-6D15-49AA-96CA-F4328430264E}" srcOrd="11" destOrd="0" presId="urn:microsoft.com/office/officeart/2005/8/layout/radial6"/>
    <dgm:cxn modelId="{49B9B305-917D-4EEA-9609-5A578073A9F2}" type="presParOf" srcId="{68962287-3758-40B2-A676-6EB4EFC7E6C8}" destId="{5B95BFF7-D2FC-4CC6-9322-8DCDE20C000D}" srcOrd="12" destOrd="0" presId="urn:microsoft.com/office/officeart/2005/8/layout/radial6"/>
    <dgm:cxn modelId="{820960EB-BD85-4878-BF2A-75B9D9E2E875}" type="presParOf" srcId="{68962287-3758-40B2-A676-6EB4EFC7E6C8}" destId="{FE30C438-BF97-46AA-9D68-727F402AE82E}" srcOrd="13" destOrd="0" presId="urn:microsoft.com/office/officeart/2005/8/layout/radial6"/>
    <dgm:cxn modelId="{62DD99DA-0170-4478-A038-7E8D524D6F39}" type="presParOf" srcId="{68962287-3758-40B2-A676-6EB4EFC7E6C8}" destId="{EC0C51FC-CAE9-4017-AB0F-519A0C140F56}" srcOrd="14" destOrd="0" presId="urn:microsoft.com/office/officeart/2005/8/layout/radial6"/>
    <dgm:cxn modelId="{C4833EDC-1BCF-4DD3-93D0-342C83B01B61}" type="presParOf" srcId="{68962287-3758-40B2-A676-6EB4EFC7E6C8}" destId="{F97E7F8F-D971-412A-A73D-E787A99FCFBE}" srcOrd="15" destOrd="0" presId="urn:microsoft.com/office/officeart/2005/8/layout/radial6"/>
    <dgm:cxn modelId="{EF62A66C-4FBE-4C11-80A5-26A6EF37F62A}" type="presParOf" srcId="{68962287-3758-40B2-A676-6EB4EFC7E6C8}" destId="{D8015F6E-8F9D-4F94-8905-F729B2353E34}" srcOrd="16" destOrd="0" presId="urn:microsoft.com/office/officeart/2005/8/layout/radial6"/>
    <dgm:cxn modelId="{B016B5E3-CF9C-4BFA-A6ED-60AD37FE1C64}" type="presParOf" srcId="{68962287-3758-40B2-A676-6EB4EFC7E6C8}" destId="{435250FF-8D5B-44CB-B90D-111F0D84714C}" srcOrd="17" destOrd="0" presId="urn:microsoft.com/office/officeart/2005/8/layout/radial6"/>
    <dgm:cxn modelId="{34AFCA35-3C5C-4F91-A2E4-ED21D030426C}" type="presParOf" srcId="{68962287-3758-40B2-A676-6EB4EFC7E6C8}" destId="{8F9A133D-848C-4496-82CF-7269BD476851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7CD431-7382-4ADF-A4E3-405037E11815}" type="doc">
      <dgm:prSet loTypeId="urn:microsoft.com/office/officeart/2005/8/layout/radial6" loCatId="relationship" qsTypeId="urn:microsoft.com/office/officeart/2005/8/quickstyle/simple1" qsCatId="simple" csTypeId="urn:microsoft.com/office/officeart/2005/8/colors/accent2_3" csCatId="accent2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11CE844F-B28B-4492-9CBB-53265A6C8ACA}">
      <dgm:prSet phldrT="[Texte]" custT="1"/>
      <dgm:spPr>
        <a:solidFill>
          <a:srgbClr val="92D05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fr-FR" sz="1800" dirty="0" smtClean="0">
              <a:solidFill>
                <a:schemeClr val="tx1"/>
              </a:solidFill>
            </a:rPr>
            <a:t>Augmenter la prévalence contraceptive</a:t>
          </a:r>
          <a:endParaRPr lang="en-US" sz="1800" dirty="0">
            <a:solidFill>
              <a:schemeClr val="tx1"/>
            </a:solidFill>
          </a:endParaRPr>
        </a:p>
      </dgm:t>
    </dgm:pt>
    <dgm:pt modelId="{A9D61055-B162-4021-AD23-B5362968C21D}" type="parTrans" cxnId="{5FD384AA-55E0-4427-9BC6-74D501BF9BA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9637A39-127C-4BC1-85AA-73BF496B819B}" type="sibTrans" cxnId="{5FD384AA-55E0-4427-9BC6-74D501BF9BA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881C05D-B9BB-4561-9E85-41F1B9F9E185}">
      <dgm:prSet phldrT="[Texte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fr-FR" sz="1800" dirty="0" smtClean="0">
              <a:solidFill>
                <a:schemeClr val="tx1"/>
              </a:solidFill>
            </a:rPr>
            <a:t>1</a:t>
          </a:r>
          <a:r>
            <a:rPr lang="fr-FR" sz="1800" baseline="30000" dirty="0" smtClean="0">
              <a:solidFill>
                <a:schemeClr val="tx1"/>
              </a:solidFill>
            </a:rPr>
            <a:t>ère</a:t>
          </a:r>
          <a:r>
            <a:rPr lang="fr-FR" sz="1800" dirty="0" smtClean="0">
              <a:solidFill>
                <a:schemeClr val="tx1"/>
              </a:solidFill>
            </a:rPr>
            <a:t> Etude transversale</a:t>
          </a:r>
          <a:endParaRPr lang="en-US" sz="1800" dirty="0">
            <a:solidFill>
              <a:schemeClr val="tx1"/>
            </a:solidFill>
          </a:endParaRPr>
        </a:p>
      </dgm:t>
    </dgm:pt>
    <dgm:pt modelId="{D4C105D6-473A-4086-819D-BB705D0BC393}" type="parTrans" cxnId="{6D13402A-300C-4C55-B7C1-4BF2C6F73D8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37220BF-66E2-48FF-916C-984D19CC9421}" type="sibTrans" cxnId="{6D13402A-300C-4C55-B7C1-4BF2C6F73D89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9227710-4B7A-4F31-831A-CA83C2049523}">
      <dgm:prSet phldrT="[Texte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fr-FR" sz="1400" dirty="0" smtClean="0">
              <a:solidFill>
                <a:schemeClr val="tx1"/>
              </a:solidFill>
            </a:rPr>
            <a:t>2</a:t>
          </a:r>
          <a:r>
            <a:rPr lang="fr-FR" sz="1400" baseline="30000" dirty="0" smtClean="0">
              <a:solidFill>
                <a:schemeClr val="tx1"/>
              </a:solidFill>
            </a:rPr>
            <a:t>ème</a:t>
          </a:r>
          <a:r>
            <a:rPr lang="fr-FR" sz="1400" dirty="0" smtClean="0">
              <a:solidFill>
                <a:schemeClr val="tx1"/>
              </a:solidFill>
            </a:rPr>
            <a:t> Etude descriptive transversale </a:t>
          </a:r>
          <a:endParaRPr lang="en-US" sz="1400" dirty="0">
            <a:solidFill>
              <a:schemeClr val="tx1"/>
            </a:solidFill>
          </a:endParaRPr>
        </a:p>
      </dgm:t>
    </dgm:pt>
    <dgm:pt modelId="{C3F2FE0D-A077-4F2A-982D-36C1E0E4F21C}" type="parTrans" cxnId="{1E7A17F7-B710-44C9-85A2-EC03729867E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0B5735D-6737-4741-A384-2DD2E6F0FFED}" type="sibTrans" cxnId="{1E7A17F7-B710-44C9-85A2-EC03729867EF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2A14010-83D8-4788-8A32-62B439A9C599}">
      <dgm:prSet phldrT="[Texte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fr-FR" sz="1600" dirty="0" smtClean="0">
              <a:solidFill>
                <a:schemeClr val="tx1"/>
              </a:solidFill>
            </a:rPr>
            <a:t>4</a:t>
          </a:r>
          <a:r>
            <a:rPr lang="fr-FR" sz="1600" baseline="30000" dirty="0" smtClean="0">
              <a:solidFill>
                <a:schemeClr val="tx1"/>
              </a:solidFill>
            </a:rPr>
            <a:t>ème</a:t>
          </a:r>
          <a:r>
            <a:rPr lang="fr-FR" sz="1600" dirty="0" smtClean="0">
              <a:solidFill>
                <a:schemeClr val="tx1"/>
              </a:solidFill>
            </a:rPr>
            <a:t> E.  Descriptive transversale</a:t>
          </a:r>
          <a:endParaRPr lang="en-US" sz="1600" dirty="0">
            <a:solidFill>
              <a:schemeClr val="tx1"/>
            </a:solidFill>
          </a:endParaRPr>
        </a:p>
      </dgm:t>
    </dgm:pt>
    <dgm:pt modelId="{8D18FDD9-5D12-45ED-BFEF-9CDDA4304709}" type="parTrans" cxnId="{2A377022-0F82-445C-BA78-1A0DDD33CF6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4D81E1E-36E5-427B-B656-65D8542F5386}" type="sibTrans" cxnId="{2A377022-0F82-445C-BA78-1A0DDD33CF65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F0AAA2A-D851-4146-B0C5-A03703D4BAA6}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fr-FR" sz="1600" dirty="0" smtClean="0">
              <a:solidFill>
                <a:schemeClr val="tx1"/>
              </a:solidFill>
            </a:rPr>
            <a:t>5</a:t>
          </a:r>
          <a:r>
            <a:rPr lang="fr-FR" sz="1600" baseline="30000" dirty="0" smtClean="0">
              <a:solidFill>
                <a:schemeClr val="tx1"/>
              </a:solidFill>
            </a:rPr>
            <a:t>ème</a:t>
          </a:r>
          <a:r>
            <a:rPr lang="fr-FR" sz="1600" dirty="0" smtClean="0">
              <a:solidFill>
                <a:schemeClr val="tx1"/>
              </a:solidFill>
            </a:rPr>
            <a:t> Etude de Cas</a:t>
          </a:r>
          <a:endParaRPr lang="en-US" sz="1600" dirty="0">
            <a:solidFill>
              <a:schemeClr val="tx1"/>
            </a:solidFill>
          </a:endParaRPr>
        </a:p>
      </dgm:t>
    </dgm:pt>
    <dgm:pt modelId="{F2C3E1FB-0BE3-41B7-BEDE-F0C298DF3F30}" type="parTrans" cxnId="{B493F702-4F5C-4E34-95F7-274E591D48E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C80544E-4578-4B8C-9AED-20F3E96AC2E5}" type="sibTrans" cxnId="{B493F702-4F5C-4E34-95F7-274E591D48E7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2D759EE-D03F-41B7-8504-20D581895B4A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fr-FR" sz="1600" b="1" baseline="30000" dirty="0" smtClean="0">
              <a:solidFill>
                <a:schemeClr val="tx1"/>
              </a:solidFill>
            </a:rPr>
            <a:t>3ème</a:t>
          </a:r>
          <a:r>
            <a:rPr lang="fr-FR" sz="1400" baseline="30000" dirty="0" smtClean="0">
              <a:solidFill>
                <a:schemeClr val="tx1"/>
              </a:solidFill>
            </a:rPr>
            <a:t> </a:t>
          </a:r>
          <a:r>
            <a:rPr lang="fr-FR" sz="1400" dirty="0" smtClean="0">
              <a:solidFill>
                <a:schemeClr val="tx1"/>
              </a:solidFill>
            </a:rPr>
            <a:t> Etude descriptive transversale </a:t>
          </a:r>
          <a:endParaRPr lang="en-US" sz="1400" dirty="0">
            <a:solidFill>
              <a:schemeClr val="tx1"/>
            </a:solidFill>
          </a:endParaRPr>
        </a:p>
      </dgm:t>
    </dgm:pt>
    <dgm:pt modelId="{25166548-9F0A-4F3C-BE47-1D7BC5AA5900}" type="parTrans" cxnId="{D88BB0B9-4E89-4C5F-BAAD-F6099B3757E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D44C833-A181-40EB-9F5D-413B198F84D4}" type="sibTrans" cxnId="{D88BB0B9-4E89-4C5F-BAAD-F6099B3757E8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CDCD06C-8FB4-4CDE-B674-EB64BDDF42DA}">
      <dgm:prSet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fr-FR" sz="1400" dirty="0" smtClean="0">
              <a:solidFill>
                <a:schemeClr val="tx1"/>
              </a:solidFill>
            </a:rPr>
            <a:t>6</a:t>
          </a:r>
          <a:r>
            <a:rPr lang="fr-FR" sz="1400" baseline="30000" dirty="0" smtClean="0">
              <a:solidFill>
                <a:schemeClr val="tx1"/>
              </a:solidFill>
            </a:rPr>
            <a:t>ème</a:t>
          </a:r>
          <a:r>
            <a:rPr lang="fr-FR" sz="1400" dirty="0" smtClean="0">
              <a:solidFill>
                <a:schemeClr val="tx1"/>
              </a:solidFill>
            </a:rPr>
            <a:t> </a:t>
          </a:r>
        </a:p>
        <a:p>
          <a:r>
            <a:rPr lang="fr-FR" sz="1400" dirty="0" smtClean="0">
              <a:solidFill>
                <a:schemeClr val="tx1"/>
              </a:solidFill>
            </a:rPr>
            <a:t>Etude de Cas</a:t>
          </a:r>
          <a:endParaRPr lang="en-US" sz="1400" dirty="0">
            <a:solidFill>
              <a:schemeClr val="tx1"/>
            </a:solidFill>
          </a:endParaRPr>
        </a:p>
      </dgm:t>
    </dgm:pt>
    <dgm:pt modelId="{1FCD7EDB-92D6-4C46-AB44-1A5F3613CED6}" type="parTrans" cxnId="{FDB7231D-A363-4985-AD78-AF3ADA7EDAFC}">
      <dgm:prSet/>
      <dgm:spPr/>
      <dgm:t>
        <a:bodyPr/>
        <a:lstStyle/>
        <a:p>
          <a:endParaRPr lang="en-US"/>
        </a:p>
      </dgm:t>
    </dgm:pt>
    <dgm:pt modelId="{2FC32104-42E2-4A56-A342-6D7FF47ED2D9}" type="sibTrans" cxnId="{FDB7231D-A363-4985-AD78-AF3ADA7EDAFC}">
      <dgm:prSet/>
      <dgm:spPr/>
      <dgm:t>
        <a:bodyPr/>
        <a:lstStyle/>
        <a:p>
          <a:endParaRPr lang="en-US"/>
        </a:p>
      </dgm:t>
    </dgm:pt>
    <dgm:pt modelId="{68962287-3758-40B2-A676-6EB4EFC7E6C8}" type="pres">
      <dgm:prSet presAssocID="{507CD431-7382-4ADF-A4E3-405037E1181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203D38-7EE5-45A9-B2A0-76ADC8C649D2}" type="pres">
      <dgm:prSet presAssocID="{11CE844F-B28B-4492-9CBB-53265A6C8ACA}" presName="centerShape" presStyleLbl="node0" presStyleIdx="0" presStyleCnt="1" custScaleX="125200" custScaleY="130863" custLinFactNeighborX="-1161" custLinFactNeighborY="-1932"/>
      <dgm:spPr/>
      <dgm:t>
        <a:bodyPr/>
        <a:lstStyle/>
        <a:p>
          <a:endParaRPr lang="en-US"/>
        </a:p>
      </dgm:t>
    </dgm:pt>
    <dgm:pt modelId="{B455C649-E78C-41E3-9797-B529DB33DBF6}" type="pres">
      <dgm:prSet presAssocID="{9881C05D-B9BB-4561-9E85-41F1B9F9E185}" presName="node" presStyleLbl="node1" presStyleIdx="0" presStyleCnt="6" custScaleX="1450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283C04-FA0C-4D8B-BA8F-744AE93C463D}" type="pres">
      <dgm:prSet presAssocID="{9881C05D-B9BB-4561-9E85-41F1B9F9E185}" presName="dummy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D9C90296-43B7-4F9C-987F-ADC41202DFC3}" type="pres">
      <dgm:prSet presAssocID="{237220BF-66E2-48FF-916C-984D19CC9421}" presName="sibTrans" presStyleLbl="sibTrans2D1" presStyleIdx="0" presStyleCnt="6"/>
      <dgm:spPr/>
      <dgm:t>
        <a:bodyPr/>
        <a:lstStyle/>
        <a:p>
          <a:endParaRPr lang="en-US"/>
        </a:p>
      </dgm:t>
    </dgm:pt>
    <dgm:pt modelId="{E7AF7A74-35B3-475F-BE5F-3DB0FA4C616E}" type="pres">
      <dgm:prSet presAssocID="{79227710-4B7A-4F31-831A-CA83C2049523}" presName="node" presStyleLbl="node1" presStyleIdx="1" presStyleCnt="6" custScaleX="107362" custScaleY="1563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BAEA01-CFCE-4D61-8214-E14C31E695A7}" type="pres">
      <dgm:prSet presAssocID="{79227710-4B7A-4F31-831A-CA83C2049523}" presName="dummy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63BB0633-70D8-436E-87E5-18122381486C}" type="pres">
      <dgm:prSet presAssocID="{F0B5735D-6737-4741-A384-2DD2E6F0FFED}" presName="sibTrans" presStyleLbl="sibTrans2D1" presStyleIdx="1" presStyleCnt="6"/>
      <dgm:spPr/>
      <dgm:t>
        <a:bodyPr/>
        <a:lstStyle/>
        <a:p>
          <a:endParaRPr lang="en-US"/>
        </a:p>
      </dgm:t>
    </dgm:pt>
    <dgm:pt modelId="{9D1ECACF-7E21-46CA-AAF4-3E59E4898E0F}" type="pres">
      <dgm:prSet presAssocID="{B2D759EE-D03F-41B7-8504-20D581895B4A}" presName="node" presStyleLbl="node1" presStyleIdx="2" presStyleCnt="6" custScaleX="126527" custScaleY="1243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418BA-97F9-42D2-B8E3-7D9D12B23FB3}" type="pres">
      <dgm:prSet presAssocID="{B2D759EE-D03F-41B7-8504-20D581895B4A}" presName="dummy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AD5C8FC7-D3D0-496D-8F76-D50BA3D89A28}" type="pres">
      <dgm:prSet presAssocID="{7D44C833-A181-40EB-9F5D-413B198F84D4}" presName="sibTrans" presStyleLbl="sibTrans2D1" presStyleIdx="2" presStyleCnt="6"/>
      <dgm:spPr/>
      <dgm:t>
        <a:bodyPr/>
        <a:lstStyle/>
        <a:p>
          <a:endParaRPr lang="en-US"/>
        </a:p>
      </dgm:t>
    </dgm:pt>
    <dgm:pt modelId="{622C0C91-AADD-4E35-9D87-8499DE455DFC}" type="pres">
      <dgm:prSet presAssocID="{82A14010-83D8-4788-8A32-62B439A9C599}" presName="node" presStyleLbl="node1" presStyleIdx="3" presStyleCnt="6" custScaleX="161097" custScaleY="799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2772A-6D15-49AA-96CA-F4328430264E}" type="pres">
      <dgm:prSet presAssocID="{82A14010-83D8-4788-8A32-62B439A9C599}" presName="dummy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5B95BFF7-D2FC-4CC6-9322-8DCDE20C000D}" type="pres">
      <dgm:prSet presAssocID="{44D81E1E-36E5-427B-B656-65D8542F5386}" presName="sibTrans" presStyleLbl="sibTrans2D1" presStyleIdx="3" presStyleCnt="6"/>
      <dgm:spPr/>
      <dgm:t>
        <a:bodyPr/>
        <a:lstStyle/>
        <a:p>
          <a:endParaRPr lang="en-US"/>
        </a:p>
      </dgm:t>
    </dgm:pt>
    <dgm:pt modelId="{FE30C438-BF97-46AA-9D68-727F402AE82E}" type="pres">
      <dgm:prSet presAssocID="{4F0AAA2A-D851-4146-B0C5-A03703D4BAA6}" presName="node" presStyleLbl="node1" presStyleIdx="4" presStyleCnt="6" custScaleX="107903" custScaleY="966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0C51FC-CAE9-4017-AB0F-519A0C140F56}" type="pres">
      <dgm:prSet presAssocID="{4F0AAA2A-D851-4146-B0C5-A03703D4BAA6}" presName="dummy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F97E7F8F-D971-412A-A73D-E787A99FCFBE}" type="pres">
      <dgm:prSet presAssocID="{7C80544E-4578-4B8C-9AED-20F3E96AC2E5}" presName="sibTrans" presStyleLbl="sibTrans2D1" presStyleIdx="4" presStyleCnt="6"/>
      <dgm:spPr/>
      <dgm:t>
        <a:bodyPr/>
        <a:lstStyle/>
        <a:p>
          <a:endParaRPr lang="en-US"/>
        </a:p>
      </dgm:t>
    </dgm:pt>
    <dgm:pt modelId="{D8015F6E-8F9D-4F94-8905-F729B2353E34}" type="pres">
      <dgm:prSet presAssocID="{BCDCD06C-8FB4-4CDE-B674-EB64BDDF42DA}" presName="node" presStyleLbl="node1" presStyleIdx="5" presStyleCnt="6" custScaleX="106539" custScaleY="1500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250FF-8D5B-44CB-B90D-111F0D84714C}" type="pres">
      <dgm:prSet presAssocID="{BCDCD06C-8FB4-4CDE-B674-EB64BDDF42DA}" presName="dummy" presStyleCnt="0"/>
      <dgm:spPr/>
    </dgm:pt>
    <dgm:pt modelId="{8F9A133D-848C-4496-82CF-7269BD476851}" type="pres">
      <dgm:prSet presAssocID="{2FC32104-42E2-4A56-A342-6D7FF47ED2D9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FDB7231D-A363-4985-AD78-AF3ADA7EDAFC}" srcId="{11CE844F-B28B-4492-9CBB-53265A6C8ACA}" destId="{BCDCD06C-8FB4-4CDE-B674-EB64BDDF42DA}" srcOrd="5" destOrd="0" parTransId="{1FCD7EDB-92D6-4C46-AB44-1A5F3613CED6}" sibTransId="{2FC32104-42E2-4A56-A342-6D7FF47ED2D9}"/>
    <dgm:cxn modelId="{0F7C36A5-2C21-4E87-AC6F-BDCCB9FE89F1}" type="presOf" srcId="{F0B5735D-6737-4741-A384-2DD2E6F0FFED}" destId="{63BB0633-70D8-436E-87E5-18122381486C}" srcOrd="0" destOrd="0" presId="urn:microsoft.com/office/officeart/2005/8/layout/radial6"/>
    <dgm:cxn modelId="{C8D40E60-31CF-4A38-8FE5-76C89ABA68CA}" type="presOf" srcId="{44D81E1E-36E5-427B-B656-65D8542F5386}" destId="{5B95BFF7-D2FC-4CC6-9322-8DCDE20C000D}" srcOrd="0" destOrd="0" presId="urn:microsoft.com/office/officeart/2005/8/layout/radial6"/>
    <dgm:cxn modelId="{1B03AAFA-8BE2-4060-BDC6-F07ABDC3B23D}" type="presOf" srcId="{9881C05D-B9BB-4561-9E85-41F1B9F9E185}" destId="{B455C649-E78C-41E3-9797-B529DB33DBF6}" srcOrd="0" destOrd="0" presId="urn:microsoft.com/office/officeart/2005/8/layout/radial6"/>
    <dgm:cxn modelId="{FD1E5D22-702D-4706-82AA-82D4ED4CD9A9}" type="presOf" srcId="{7C80544E-4578-4B8C-9AED-20F3E96AC2E5}" destId="{F97E7F8F-D971-412A-A73D-E787A99FCFBE}" srcOrd="0" destOrd="0" presId="urn:microsoft.com/office/officeart/2005/8/layout/radial6"/>
    <dgm:cxn modelId="{153D1D25-91AB-4D62-B19E-E4825A772E90}" type="presOf" srcId="{79227710-4B7A-4F31-831A-CA83C2049523}" destId="{E7AF7A74-35B3-475F-BE5F-3DB0FA4C616E}" srcOrd="0" destOrd="0" presId="urn:microsoft.com/office/officeart/2005/8/layout/radial6"/>
    <dgm:cxn modelId="{821B1CE5-4420-4272-8760-DDB84777447C}" type="presOf" srcId="{B2D759EE-D03F-41B7-8504-20D581895B4A}" destId="{9D1ECACF-7E21-46CA-AAF4-3E59E4898E0F}" srcOrd="0" destOrd="0" presId="urn:microsoft.com/office/officeart/2005/8/layout/radial6"/>
    <dgm:cxn modelId="{1E7A17F7-B710-44C9-85A2-EC03729867EF}" srcId="{11CE844F-B28B-4492-9CBB-53265A6C8ACA}" destId="{79227710-4B7A-4F31-831A-CA83C2049523}" srcOrd="1" destOrd="0" parTransId="{C3F2FE0D-A077-4F2A-982D-36C1E0E4F21C}" sibTransId="{F0B5735D-6737-4741-A384-2DD2E6F0FFED}"/>
    <dgm:cxn modelId="{B35A12B6-87B1-46B7-A15E-A20260F15454}" type="presOf" srcId="{237220BF-66E2-48FF-916C-984D19CC9421}" destId="{D9C90296-43B7-4F9C-987F-ADC41202DFC3}" srcOrd="0" destOrd="0" presId="urn:microsoft.com/office/officeart/2005/8/layout/radial6"/>
    <dgm:cxn modelId="{324416EB-E1AD-45E5-A103-DEBED2B5F947}" type="presOf" srcId="{2FC32104-42E2-4A56-A342-6D7FF47ED2D9}" destId="{8F9A133D-848C-4496-82CF-7269BD476851}" srcOrd="0" destOrd="0" presId="urn:microsoft.com/office/officeart/2005/8/layout/radial6"/>
    <dgm:cxn modelId="{0B94B4B2-A12A-4099-8785-B25DC0280FAE}" type="presOf" srcId="{4F0AAA2A-D851-4146-B0C5-A03703D4BAA6}" destId="{FE30C438-BF97-46AA-9D68-727F402AE82E}" srcOrd="0" destOrd="0" presId="urn:microsoft.com/office/officeart/2005/8/layout/radial6"/>
    <dgm:cxn modelId="{6D13402A-300C-4C55-B7C1-4BF2C6F73D89}" srcId="{11CE844F-B28B-4492-9CBB-53265A6C8ACA}" destId="{9881C05D-B9BB-4561-9E85-41F1B9F9E185}" srcOrd="0" destOrd="0" parTransId="{D4C105D6-473A-4086-819D-BB705D0BC393}" sibTransId="{237220BF-66E2-48FF-916C-984D19CC9421}"/>
    <dgm:cxn modelId="{3AE47FAC-2C3D-4298-9D5C-3D1346A0B984}" type="presOf" srcId="{7D44C833-A181-40EB-9F5D-413B198F84D4}" destId="{AD5C8FC7-D3D0-496D-8F76-D50BA3D89A28}" srcOrd="0" destOrd="0" presId="urn:microsoft.com/office/officeart/2005/8/layout/radial6"/>
    <dgm:cxn modelId="{D78DE27F-0D31-4851-B8E0-6E2B5116CF7B}" type="presOf" srcId="{BCDCD06C-8FB4-4CDE-B674-EB64BDDF42DA}" destId="{D8015F6E-8F9D-4F94-8905-F729B2353E34}" srcOrd="0" destOrd="0" presId="urn:microsoft.com/office/officeart/2005/8/layout/radial6"/>
    <dgm:cxn modelId="{95395A0A-7D36-4E01-804F-32038BDCA19B}" type="presOf" srcId="{11CE844F-B28B-4492-9CBB-53265A6C8ACA}" destId="{6E203D38-7EE5-45A9-B2A0-76ADC8C649D2}" srcOrd="0" destOrd="0" presId="urn:microsoft.com/office/officeart/2005/8/layout/radial6"/>
    <dgm:cxn modelId="{925A8777-2E3D-406E-BE9D-4C51AB6F9C77}" type="presOf" srcId="{82A14010-83D8-4788-8A32-62B439A9C599}" destId="{622C0C91-AADD-4E35-9D87-8499DE455DFC}" srcOrd="0" destOrd="0" presId="urn:microsoft.com/office/officeart/2005/8/layout/radial6"/>
    <dgm:cxn modelId="{B493F702-4F5C-4E34-95F7-274E591D48E7}" srcId="{11CE844F-B28B-4492-9CBB-53265A6C8ACA}" destId="{4F0AAA2A-D851-4146-B0C5-A03703D4BAA6}" srcOrd="4" destOrd="0" parTransId="{F2C3E1FB-0BE3-41B7-BEDE-F0C298DF3F30}" sibTransId="{7C80544E-4578-4B8C-9AED-20F3E96AC2E5}"/>
    <dgm:cxn modelId="{5FD384AA-55E0-4427-9BC6-74D501BF9BA0}" srcId="{507CD431-7382-4ADF-A4E3-405037E11815}" destId="{11CE844F-B28B-4492-9CBB-53265A6C8ACA}" srcOrd="0" destOrd="0" parTransId="{A9D61055-B162-4021-AD23-B5362968C21D}" sibTransId="{99637A39-127C-4BC1-85AA-73BF496B819B}"/>
    <dgm:cxn modelId="{D88BB0B9-4E89-4C5F-BAAD-F6099B3757E8}" srcId="{11CE844F-B28B-4492-9CBB-53265A6C8ACA}" destId="{B2D759EE-D03F-41B7-8504-20D581895B4A}" srcOrd="2" destOrd="0" parTransId="{25166548-9F0A-4F3C-BE47-1D7BC5AA5900}" sibTransId="{7D44C833-A181-40EB-9F5D-413B198F84D4}"/>
    <dgm:cxn modelId="{2A377022-0F82-445C-BA78-1A0DDD33CF65}" srcId="{11CE844F-B28B-4492-9CBB-53265A6C8ACA}" destId="{82A14010-83D8-4788-8A32-62B439A9C599}" srcOrd="3" destOrd="0" parTransId="{8D18FDD9-5D12-45ED-BFEF-9CDDA4304709}" sibTransId="{44D81E1E-36E5-427B-B656-65D8542F5386}"/>
    <dgm:cxn modelId="{796CD6BB-A77E-4E15-8A91-F28BF71B98C9}" type="presOf" srcId="{507CD431-7382-4ADF-A4E3-405037E11815}" destId="{68962287-3758-40B2-A676-6EB4EFC7E6C8}" srcOrd="0" destOrd="0" presId="urn:microsoft.com/office/officeart/2005/8/layout/radial6"/>
    <dgm:cxn modelId="{01F42C9D-2E64-437F-887D-3F096CFD0B92}" type="presParOf" srcId="{68962287-3758-40B2-A676-6EB4EFC7E6C8}" destId="{6E203D38-7EE5-45A9-B2A0-76ADC8C649D2}" srcOrd="0" destOrd="0" presId="urn:microsoft.com/office/officeart/2005/8/layout/radial6"/>
    <dgm:cxn modelId="{FFC98163-2D6C-4DFB-B29B-91D3130000C2}" type="presParOf" srcId="{68962287-3758-40B2-A676-6EB4EFC7E6C8}" destId="{B455C649-E78C-41E3-9797-B529DB33DBF6}" srcOrd="1" destOrd="0" presId="urn:microsoft.com/office/officeart/2005/8/layout/radial6"/>
    <dgm:cxn modelId="{4BEF6ABB-1634-4B2E-88E1-0070D44BE2DC}" type="presParOf" srcId="{68962287-3758-40B2-A676-6EB4EFC7E6C8}" destId="{75283C04-FA0C-4D8B-BA8F-744AE93C463D}" srcOrd="2" destOrd="0" presId="urn:microsoft.com/office/officeart/2005/8/layout/radial6"/>
    <dgm:cxn modelId="{F303664C-23BA-4832-92B5-388068077A8A}" type="presParOf" srcId="{68962287-3758-40B2-A676-6EB4EFC7E6C8}" destId="{D9C90296-43B7-4F9C-987F-ADC41202DFC3}" srcOrd="3" destOrd="0" presId="urn:microsoft.com/office/officeart/2005/8/layout/radial6"/>
    <dgm:cxn modelId="{345B7662-15AA-47CF-A347-F15ADC0490F8}" type="presParOf" srcId="{68962287-3758-40B2-A676-6EB4EFC7E6C8}" destId="{E7AF7A74-35B3-475F-BE5F-3DB0FA4C616E}" srcOrd="4" destOrd="0" presId="urn:microsoft.com/office/officeart/2005/8/layout/radial6"/>
    <dgm:cxn modelId="{504687C1-B3C0-4C7B-BD5B-2692237A37B2}" type="presParOf" srcId="{68962287-3758-40B2-A676-6EB4EFC7E6C8}" destId="{7DBAEA01-CFCE-4D61-8214-E14C31E695A7}" srcOrd="5" destOrd="0" presId="urn:microsoft.com/office/officeart/2005/8/layout/radial6"/>
    <dgm:cxn modelId="{19CCE218-9C89-4DB5-B293-E284B8809A3C}" type="presParOf" srcId="{68962287-3758-40B2-A676-6EB4EFC7E6C8}" destId="{63BB0633-70D8-436E-87E5-18122381486C}" srcOrd="6" destOrd="0" presId="urn:microsoft.com/office/officeart/2005/8/layout/radial6"/>
    <dgm:cxn modelId="{2A85EF2F-FFA4-4C0C-9A83-02B1D4F9AFCE}" type="presParOf" srcId="{68962287-3758-40B2-A676-6EB4EFC7E6C8}" destId="{9D1ECACF-7E21-46CA-AAF4-3E59E4898E0F}" srcOrd="7" destOrd="0" presId="urn:microsoft.com/office/officeart/2005/8/layout/radial6"/>
    <dgm:cxn modelId="{CFA9BD08-7937-4D16-8D35-96DB108FF846}" type="presParOf" srcId="{68962287-3758-40B2-A676-6EB4EFC7E6C8}" destId="{A2C418BA-97F9-42D2-B8E3-7D9D12B23FB3}" srcOrd="8" destOrd="0" presId="urn:microsoft.com/office/officeart/2005/8/layout/radial6"/>
    <dgm:cxn modelId="{CFC89B9A-9A7B-4033-BB49-F090EBCDF095}" type="presParOf" srcId="{68962287-3758-40B2-A676-6EB4EFC7E6C8}" destId="{AD5C8FC7-D3D0-496D-8F76-D50BA3D89A28}" srcOrd="9" destOrd="0" presId="urn:microsoft.com/office/officeart/2005/8/layout/radial6"/>
    <dgm:cxn modelId="{3BEC5F7D-EC28-4053-84CF-4D785DFE4F1E}" type="presParOf" srcId="{68962287-3758-40B2-A676-6EB4EFC7E6C8}" destId="{622C0C91-AADD-4E35-9D87-8499DE455DFC}" srcOrd="10" destOrd="0" presId="urn:microsoft.com/office/officeart/2005/8/layout/radial6"/>
    <dgm:cxn modelId="{15FE57E7-920A-4FE3-88F1-D72E5121A3B6}" type="presParOf" srcId="{68962287-3758-40B2-A676-6EB4EFC7E6C8}" destId="{B4A2772A-6D15-49AA-96CA-F4328430264E}" srcOrd="11" destOrd="0" presId="urn:microsoft.com/office/officeart/2005/8/layout/radial6"/>
    <dgm:cxn modelId="{7EC33BAF-F940-4524-90BD-0C8E3A093733}" type="presParOf" srcId="{68962287-3758-40B2-A676-6EB4EFC7E6C8}" destId="{5B95BFF7-D2FC-4CC6-9322-8DCDE20C000D}" srcOrd="12" destOrd="0" presId="urn:microsoft.com/office/officeart/2005/8/layout/radial6"/>
    <dgm:cxn modelId="{281FD986-3777-4021-AF63-8F7E9C6420BC}" type="presParOf" srcId="{68962287-3758-40B2-A676-6EB4EFC7E6C8}" destId="{FE30C438-BF97-46AA-9D68-727F402AE82E}" srcOrd="13" destOrd="0" presId="urn:microsoft.com/office/officeart/2005/8/layout/radial6"/>
    <dgm:cxn modelId="{E29D6A42-01D1-47B7-9FBE-3DFDB1BA504E}" type="presParOf" srcId="{68962287-3758-40B2-A676-6EB4EFC7E6C8}" destId="{EC0C51FC-CAE9-4017-AB0F-519A0C140F56}" srcOrd="14" destOrd="0" presId="urn:microsoft.com/office/officeart/2005/8/layout/radial6"/>
    <dgm:cxn modelId="{A4B3B3CF-63AB-476A-952A-4A366CE69205}" type="presParOf" srcId="{68962287-3758-40B2-A676-6EB4EFC7E6C8}" destId="{F97E7F8F-D971-412A-A73D-E787A99FCFBE}" srcOrd="15" destOrd="0" presId="urn:microsoft.com/office/officeart/2005/8/layout/radial6"/>
    <dgm:cxn modelId="{1EDCFD2B-F4A2-4AF7-B627-E592FB5DCB85}" type="presParOf" srcId="{68962287-3758-40B2-A676-6EB4EFC7E6C8}" destId="{D8015F6E-8F9D-4F94-8905-F729B2353E34}" srcOrd="16" destOrd="0" presId="urn:microsoft.com/office/officeart/2005/8/layout/radial6"/>
    <dgm:cxn modelId="{43036428-D0EF-4874-98C6-458FFDF3C0F9}" type="presParOf" srcId="{68962287-3758-40B2-A676-6EB4EFC7E6C8}" destId="{435250FF-8D5B-44CB-B90D-111F0D84714C}" srcOrd="17" destOrd="0" presId="urn:microsoft.com/office/officeart/2005/8/layout/radial6"/>
    <dgm:cxn modelId="{E0A8320A-4494-48AD-BD20-0F41483C8B58}" type="presParOf" srcId="{68962287-3758-40B2-A676-6EB4EFC7E6C8}" destId="{8F9A133D-848C-4496-82CF-7269BD476851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9F49AB-88FD-4632-8514-9E9CF7A2D96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726B702-6D9B-4391-9AA9-E4CC36EE2738}">
      <dgm:prSet phldrT="[Texte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2800" dirty="0" smtClean="0">
              <a:solidFill>
                <a:srgbClr val="FF0000"/>
              </a:solidFill>
            </a:rPr>
            <a:t>Prévalence contraceptive à Lubumbashi: 28,4%</a:t>
          </a:r>
          <a:endParaRPr lang="en-US" sz="2800" dirty="0">
            <a:solidFill>
              <a:srgbClr val="FF0000"/>
            </a:solidFill>
          </a:endParaRPr>
        </a:p>
      </dgm:t>
    </dgm:pt>
    <dgm:pt modelId="{19A91405-89CA-47CF-9027-0A88F1682A4B}" type="parTrans" cxnId="{68E7264A-4A69-44A4-A74D-7B98E0B3DC51}">
      <dgm:prSet/>
      <dgm:spPr/>
      <dgm:t>
        <a:bodyPr/>
        <a:lstStyle/>
        <a:p>
          <a:endParaRPr lang="en-US"/>
        </a:p>
      </dgm:t>
    </dgm:pt>
    <dgm:pt modelId="{0EACEFDC-3654-490E-822D-73E74B27479B}" type="sibTrans" cxnId="{68E7264A-4A69-44A4-A74D-7B98E0B3DC51}">
      <dgm:prSet/>
      <dgm:spPr/>
      <dgm:t>
        <a:bodyPr/>
        <a:lstStyle/>
        <a:p>
          <a:endParaRPr lang="en-US"/>
        </a:p>
      </dgm:t>
    </dgm:pt>
    <dgm:pt modelId="{E5C01D39-7D92-4A20-B69F-34A6B133D0DA}">
      <dgm:prSet phldrT="[Texte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Déterminants: âge de la femme ≥ 30 ans, niveau d’étude universitaire, occupations formelles telles que l’entreprise publique, fonction publique et l’entreprise privée,  possession de 4 à 5 enfants vivants, niveau de connaissance élevé des méthodes, attitude favorable, discussion courante avec le conjoint et le soutien du conjoint</a:t>
          </a:r>
          <a:endParaRPr lang="en-US" dirty="0">
            <a:solidFill>
              <a:schemeClr val="tx1"/>
            </a:solidFill>
          </a:endParaRPr>
        </a:p>
      </dgm:t>
    </dgm:pt>
    <dgm:pt modelId="{574F4EEE-2BB0-428D-AB04-E6F1A425531F}" type="parTrans" cxnId="{319AFC34-3929-42B2-9036-01B7E6909EF4}">
      <dgm:prSet/>
      <dgm:spPr/>
      <dgm:t>
        <a:bodyPr/>
        <a:lstStyle/>
        <a:p>
          <a:endParaRPr lang="en-US"/>
        </a:p>
      </dgm:t>
    </dgm:pt>
    <dgm:pt modelId="{9A008F76-D3A1-46E4-8F9E-23EE49E49A53}" type="sibTrans" cxnId="{319AFC34-3929-42B2-9036-01B7E6909EF4}">
      <dgm:prSet/>
      <dgm:spPr/>
      <dgm:t>
        <a:bodyPr/>
        <a:lstStyle/>
        <a:p>
          <a:endParaRPr lang="en-US"/>
        </a:p>
      </dgm:t>
    </dgm:pt>
    <dgm:pt modelId="{E9FB9FE3-5811-4B22-842A-31E6A1E83918}" type="pres">
      <dgm:prSet presAssocID="{9A9F49AB-88FD-4632-8514-9E9CF7A2D96D}" presName="linearFlow" presStyleCnt="0">
        <dgm:presLayoutVars>
          <dgm:dir/>
          <dgm:resizeHandles val="exact"/>
        </dgm:presLayoutVars>
      </dgm:prSet>
      <dgm:spPr/>
    </dgm:pt>
    <dgm:pt modelId="{BB6270DA-EDC2-4C30-8358-15A6284F9EE5}" type="pres">
      <dgm:prSet presAssocID="{C726B702-6D9B-4391-9AA9-E4CC36EE2738}" presName="composite" presStyleCnt="0"/>
      <dgm:spPr/>
    </dgm:pt>
    <dgm:pt modelId="{8A24DAA7-4C38-4EE1-BDB0-898F15E95AAD}" type="pres">
      <dgm:prSet presAssocID="{C726B702-6D9B-4391-9AA9-E4CC36EE2738}" presName="imgShp" presStyleLbl="fgImgPlace1" presStyleIdx="0" presStyleCnt="2" custScaleX="373949" custScaleY="168442" custLinFactNeighborX="-62959" custLinFactNeighborY="212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8BD4381-B213-45E4-9AD5-89DCBEBD7CAB}" type="pres">
      <dgm:prSet presAssocID="{C726B702-6D9B-4391-9AA9-E4CC36EE2738}" presName="txShp" presStyleLbl="node1" presStyleIdx="0" presStyleCnt="2" custScaleX="70012" custLinFactNeighborX="12491" custLinFactNeighborY="44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FB2B5E-5291-409C-81C5-D526713F77B9}" type="pres">
      <dgm:prSet presAssocID="{0EACEFDC-3654-490E-822D-73E74B27479B}" presName="spacing" presStyleCnt="0"/>
      <dgm:spPr/>
    </dgm:pt>
    <dgm:pt modelId="{32288299-DDEA-4A16-B60B-746FF828C890}" type="pres">
      <dgm:prSet presAssocID="{E5C01D39-7D92-4A20-B69F-34A6B133D0DA}" presName="composite" presStyleCnt="0"/>
      <dgm:spPr/>
    </dgm:pt>
    <dgm:pt modelId="{64533FF0-93BA-448C-904C-1F700283713A}" type="pres">
      <dgm:prSet presAssocID="{E5C01D39-7D92-4A20-B69F-34A6B133D0DA}" presName="imgShp" presStyleLbl="fgImgPlace1" presStyleIdx="1" presStyleCnt="2" custScaleX="28151" custLinFactNeighborX="-81771" custLinFactNeighborY="-4141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F6A4978-AAF0-4C44-9664-7CA20AC7F7E6}" type="pres">
      <dgm:prSet presAssocID="{E5C01D39-7D92-4A20-B69F-34A6B133D0DA}" presName="txShp" presStyleLbl="node1" presStyleIdx="1" presStyleCnt="2" custScaleX="145118" custScaleY="96860" custLinFactNeighborX="-77" custLinFactNeighborY="-318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E7264A-4A69-44A4-A74D-7B98E0B3DC51}" srcId="{9A9F49AB-88FD-4632-8514-9E9CF7A2D96D}" destId="{C726B702-6D9B-4391-9AA9-E4CC36EE2738}" srcOrd="0" destOrd="0" parTransId="{19A91405-89CA-47CF-9027-0A88F1682A4B}" sibTransId="{0EACEFDC-3654-490E-822D-73E74B27479B}"/>
    <dgm:cxn modelId="{647DBEDE-EA31-489D-94DA-5ABDF8844369}" type="presOf" srcId="{9A9F49AB-88FD-4632-8514-9E9CF7A2D96D}" destId="{E9FB9FE3-5811-4B22-842A-31E6A1E83918}" srcOrd="0" destOrd="0" presId="urn:microsoft.com/office/officeart/2005/8/layout/vList3"/>
    <dgm:cxn modelId="{319AFC34-3929-42B2-9036-01B7E6909EF4}" srcId="{9A9F49AB-88FD-4632-8514-9E9CF7A2D96D}" destId="{E5C01D39-7D92-4A20-B69F-34A6B133D0DA}" srcOrd="1" destOrd="0" parTransId="{574F4EEE-2BB0-428D-AB04-E6F1A425531F}" sibTransId="{9A008F76-D3A1-46E4-8F9E-23EE49E49A53}"/>
    <dgm:cxn modelId="{8F05F092-4619-4C95-B484-4073DFD03A7E}" type="presOf" srcId="{E5C01D39-7D92-4A20-B69F-34A6B133D0DA}" destId="{CF6A4978-AAF0-4C44-9664-7CA20AC7F7E6}" srcOrd="0" destOrd="0" presId="urn:microsoft.com/office/officeart/2005/8/layout/vList3"/>
    <dgm:cxn modelId="{9EABE344-3D84-445B-9FF5-85C262514D44}" type="presOf" srcId="{C726B702-6D9B-4391-9AA9-E4CC36EE2738}" destId="{38BD4381-B213-45E4-9AD5-89DCBEBD7CAB}" srcOrd="0" destOrd="0" presId="urn:microsoft.com/office/officeart/2005/8/layout/vList3"/>
    <dgm:cxn modelId="{5AD549DD-B1D9-4E82-A7D7-913F30F3B148}" type="presParOf" srcId="{E9FB9FE3-5811-4B22-842A-31E6A1E83918}" destId="{BB6270DA-EDC2-4C30-8358-15A6284F9EE5}" srcOrd="0" destOrd="0" presId="urn:microsoft.com/office/officeart/2005/8/layout/vList3"/>
    <dgm:cxn modelId="{B7769C5F-ED60-4102-B1A6-0C8525AFDB7F}" type="presParOf" srcId="{BB6270DA-EDC2-4C30-8358-15A6284F9EE5}" destId="{8A24DAA7-4C38-4EE1-BDB0-898F15E95AAD}" srcOrd="0" destOrd="0" presId="urn:microsoft.com/office/officeart/2005/8/layout/vList3"/>
    <dgm:cxn modelId="{39A3BBAA-4B78-4B84-A245-381131D06817}" type="presParOf" srcId="{BB6270DA-EDC2-4C30-8358-15A6284F9EE5}" destId="{38BD4381-B213-45E4-9AD5-89DCBEBD7CAB}" srcOrd="1" destOrd="0" presId="urn:microsoft.com/office/officeart/2005/8/layout/vList3"/>
    <dgm:cxn modelId="{E449B0A4-D5FA-49BC-9BC8-981191FF793A}" type="presParOf" srcId="{E9FB9FE3-5811-4B22-842A-31E6A1E83918}" destId="{1CFB2B5E-5291-409C-81C5-D526713F77B9}" srcOrd="1" destOrd="0" presId="urn:microsoft.com/office/officeart/2005/8/layout/vList3"/>
    <dgm:cxn modelId="{B7ED9E6D-2E68-4034-A347-6663396E7BFE}" type="presParOf" srcId="{E9FB9FE3-5811-4B22-842A-31E6A1E83918}" destId="{32288299-DDEA-4A16-B60B-746FF828C890}" srcOrd="2" destOrd="0" presId="urn:microsoft.com/office/officeart/2005/8/layout/vList3"/>
    <dgm:cxn modelId="{70F3A9A4-60EC-49A6-9DAE-5FEF6082D039}" type="presParOf" srcId="{32288299-DDEA-4A16-B60B-746FF828C890}" destId="{64533FF0-93BA-448C-904C-1F700283713A}" srcOrd="0" destOrd="0" presId="urn:microsoft.com/office/officeart/2005/8/layout/vList3"/>
    <dgm:cxn modelId="{D4EAC082-ADFA-4295-8AA8-E549CBCFEF26}" type="presParOf" srcId="{32288299-DDEA-4A16-B60B-746FF828C890}" destId="{CF6A4978-AAF0-4C44-9664-7CA20AC7F7E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7CD431-7382-4ADF-A4E3-405037E11815}" type="doc">
      <dgm:prSet loTypeId="urn:microsoft.com/office/officeart/2005/8/layout/radial6" loCatId="relationship" qsTypeId="urn:microsoft.com/office/officeart/2005/8/quickstyle/simple1" qsCatId="simple" csTypeId="urn:microsoft.com/office/officeart/2005/8/colors/accent2_3" csCatId="accent2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11CE844F-B28B-4492-9CBB-53265A6C8ACA}">
      <dgm:prSet phldrT="[Texte]" custT="1"/>
      <dgm:spPr>
        <a:solidFill>
          <a:srgbClr val="92D05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fr-FR" sz="1800" dirty="0" smtClean="0">
              <a:solidFill>
                <a:schemeClr val="tx1"/>
              </a:solidFill>
            </a:rPr>
            <a:t>Augmenter la prévalence contraceptive</a:t>
          </a:r>
          <a:endParaRPr lang="en-US" sz="1800" dirty="0">
            <a:solidFill>
              <a:schemeClr val="tx1"/>
            </a:solidFill>
          </a:endParaRPr>
        </a:p>
      </dgm:t>
    </dgm:pt>
    <dgm:pt modelId="{A9D61055-B162-4021-AD23-B5362968C21D}" type="parTrans" cxnId="{5FD384AA-55E0-4427-9BC6-74D501BF9BA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9637A39-127C-4BC1-85AA-73BF496B819B}" type="sibTrans" cxnId="{5FD384AA-55E0-4427-9BC6-74D501BF9BA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881C05D-B9BB-4561-9E85-41F1B9F9E185}">
      <dgm:prSet phldrT="[Texte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fr-FR" sz="1800" dirty="0" smtClean="0">
              <a:solidFill>
                <a:schemeClr val="tx1"/>
              </a:solidFill>
            </a:rPr>
            <a:t>1</a:t>
          </a:r>
          <a:r>
            <a:rPr lang="fr-FR" sz="1800" baseline="30000" dirty="0" smtClean="0">
              <a:solidFill>
                <a:schemeClr val="tx1"/>
              </a:solidFill>
            </a:rPr>
            <a:t>ère</a:t>
          </a:r>
          <a:r>
            <a:rPr lang="fr-FR" sz="1800" dirty="0" smtClean="0">
              <a:solidFill>
                <a:schemeClr val="tx1"/>
              </a:solidFill>
            </a:rPr>
            <a:t> Etude transversale</a:t>
          </a:r>
          <a:endParaRPr lang="en-US" sz="1800" dirty="0">
            <a:solidFill>
              <a:schemeClr val="tx1"/>
            </a:solidFill>
          </a:endParaRPr>
        </a:p>
      </dgm:t>
    </dgm:pt>
    <dgm:pt modelId="{D4C105D6-473A-4086-819D-BB705D0BC393}" type="parTrans" cxnId="{6D13402A-300C-4C55-B7C1-4BF2C6F73D8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37220BF-66E2-48FF-916C-984D19CC9421}" type="sibTrans" cxnId="{6D13402A-300C-4C55-B7C1-4BF2C6F73D89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9227710-4B7A-4F31-831A-CA83C2049523}">
      <dgm:prSet phldrT="[Texte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fr-FR" sz="1400" dirty="0" smtClean="0">
              <a:solidFill>
                <a:schemeClr val="tx1"/>
              </a:solidFill>
            </a:rPr>
            <a:t>2</a:t>
          </a:r>
          <a:r>
            <a:rPr lang="fr-FR" sz="1400" baseline="30000" dirty="0" smtClean="0">
              <a:solidFill>
                <a:schemeClr val="tx1"/>
              </a:solidFill>
            </a:rPr>
            <a:t>ème</a:t>
          </a:r>
          <a:r>
            <a:rPr lang="fr-FR" sz="1400" dirty="0" smtClean="0">
              <a:solidFill>
                <a:schemeClr val="tx1"/>
              </a:solidFill>
            </a:rPr>
            <a:t> Etude descriptive transversale </a:t>
          </a:r>
          <a:endParaRPr lang="en-US" sz="1400" dirty="0">
            <a:solidFill>
              <a:schemeClr val="tx1"/>
            </a:solidFill>
          </a:endParaRPr>
        </a:p>
      </dgm:t>
    </dgm:pt>
    <dgm:pt modelId="{C3F2FE0D-A077-4F2A-982D-36C1E0E4F21C}" type="parTrans" cxnId="{1E7A17F7-B710-44C9-85A2-EC03729867E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0B5735D-6737-4741-A384-2DD2E6F0FFED}" type="sibTrans" cxnId="{1E7A17F7-B710-44C9-85A2-EC03729867EF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2A14010-83D8-4788-8A32-62B439A9C599}">
      <dgm:prSet phldrT="[Texte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fr-FR" sz="1600" dirty="0" smtClean="0">
              <a:solidFill>
                <a:schemeClr val="tx1"/>
              </a:solidFill>
            </a:rPr>
            <a:t>4</a:t>
          </a:r>
          <a:r>
            <a:rPr lang="fr-FR" sz="1600" baseline="30000" dirty="0" smtClean="0">
              <a:solidFill>
                <a:schemeClr val="tx1"/>
              </a:solidFill>
            </a:rPr>
            <a:t>ème</a:t>
          </a:r>
          <a:r>
            <a:rPr lang="fr-FR" sz="1600" dirty="0" smtClean="0">
              <a:solidFill>
                <a:schemeClr val="tx1"/>
              </a:solidFill>
            </a:rPr>
            <a:t> E.  Descriptive transversale</a:t>
          </a:r>
          <a:endParaRPr lang="en-US" sz="1600" dirty="0">
            <a:solidFill>
              <a:schemeClr val="tx1"/>
            </a:solidFill>
          </a:endParaRPr>
        </a:p>
      </dgm:t>
    </dgm:pt>
    <dgm:pt modelId="{8D18FDD9-5D12-45ED-BFEF-9CDDA4304709}" type="parTrans" cxnId="{2A377022-0F82-445C-BA78-1A0DDD33CF6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4D81E1E-36E5-427B-B656-65D8542F5386}" type="sibTrans" cxnId="{2A377022-0F82-445C-BA78-1A0DDD33CF65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F0AAA2A-D851-4146-B0C5-A03703D4BAA6}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fr-FR" sz="1600" dirty="0" smtClean="0">
              <a:solidFill>
                <a:schemeClr val="tx1"/>
              </a:solidFill>
            </a:rPr>
            <a:t>5</a:t>
          </a:r>
          <a:r>
            <a:rPr lang="fr-FR" sz="1600" baseline="30000" dirty="0" smtClean="0">
              <a:solidFill>
                <a:schemeClr val="tx1"/>
              </a:solidFill>
            </a:rPr>
            <a:t>ème</a:t>
          </a:r>
          <a:r>
            <a:rPr lang="fr-FR" sz="1600" dirty="0" smtClean="0">
              <a:solidFill>
                <a:schemeClr val="tx1"/>
              </a:solidFill>
            </a:rPr>
            <a:t> Etude de Cas</a:t>
          </a:r>
          <a:endParaRPr lang="en-US" sz="1600" dirty="0">
            <a:solidFill>
              <a:schemeClr val="tx1"/>
            </a:solidFill>
          </a:endParaRPr>
        </a:p>
      </dgm:t>
    </dgm:pt>
    <dgm:pt modelId="{F2C3E1FB-0BE3-41B7-BEDE-F0C298DF3F30}" type="parTrans" cxnId="{B493F702-4F5C-4E34-95F7-274E591D48E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C80544E-4578-4B8C-9AED-20F3E96AC2E5}" type="sibTrans" cxnId="{B493F702-4F5C-4E34-95F7-274E591D48E7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2D759EE-D03F-41B7-8504-20D581895B4A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fr-FR" sz="1600" b="1" baseline="30000" dirty="0" smtClean="0">
              <a:solidFill>
                <a:schemeClr val="tx1"/>
              </a:solidFill>
            </a:rPr>
            <a:t>3ème</a:t>
          </a:r>
          <a:r>
            <a:rPr lang="fr-FR" sz="1400" baseline="30000" dirty="0" smtClean="0">
              <a:solidFill>
                <a:schemeClr val="tx1"/>
              </a:solidFill>
            </a:rPr>
            <a:t> </a:t>
          </a:r>
          <a:r>
            <a:rPr lang="fr-FR" sz="1400" dirty="0" smtClean="0">
              <a:solidFill>
                <a:schemeClr val="tx1"/>
              </a:solidFill>
            </a:rPr>
            <a:t> Etude descriptive transversale </a:t>
          </a:r>
          <a:endParaRPr lang="en-US" sz="1400" dirty="0">
            <a:solidFill>
              <a:schemeClr val="tx1"/>
            </a:solidFill>
          </a:endParaRPr>
        </a:p>
      </dgm:t>
    </dgm:pt>
    <dgm:pt modelId="{25166548-9F0A-4F3C-BE47-1D7BC5AA5900}" type="parTrans" cxnId="{D88BB0B9-4E89-4C5F-BAAD-F6099B3757E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D44C833-A181-40EB-9F5D-413B198F84D4}" type="sibTrans" cxnId="{D88BB0B9-4E89-4C5F-BAAD-F6099B3757E8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CDCD06C-8FB4-4CDE-B674-EB64BDDF42DA}">
      <dgm:prSet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fr-FR" sz="1400" dirty="0" smtClean="0">
              <a:solidFill>
                <a:schemeClr val="tx1"/>
              </a:solidFill>
            </a:rPr>
            <a:t>6</a:t>
          </a:r>
          <a:r>
            <a:rPr lang="fr-FR" sz="1400" baseline="30000" dirty="0" smtClean="0">
              <a:solidFill>
                <a:schemeClr val="tx1"/>
              </a:solidFill>
            </a:rPr>
            <a:t>ème</a:t>
          </a:r>
          <a:r>
            <a:rPr lang="fr-FR" sz="1400" dirty="0" smtClean="0">
              <a:solidFill>
                <a:schemeClr val="tx1"/>
              </a:solidFill>
            </a:rPr>
            <a:t> </a:t>
          </a:r>
        </a:p>
        <a:p>
          <a:r>
            <a:rPr lang="fr-FR" sz="1400" dirty="0" smtClean="0">
              <a:solidFill>
                <a:schemeClr val="tx1"/>
              </a:solidFill>
            </a:rPr>
            <a:t>Etude de Cas</a:t>
          </a:r>
          <a:endParaRPr lang="en-US" sz="1400" dirty="0">
            <a:solidFill>
              <a:schemeClr val="tx1"/>
            </a:solidFill>
          </a:endParaRPr>
        </a:p>
      </dgm:t>
    </dgm:pt>
    <dgm:pt modelId="{1FCD7EDB-92D6-4C46-AB44-1A5F3613CED6}" type="parTrans" cxnId="{FDB7231D-A363-4985-AD78-AF3ADA7EDAFC}">
      <dgm:prSet/>
      <dgm:spPr/>
      <dgm:t>
        <a:bodyPr/>
        <a:lstStyle/>
        <a:p>
          <a:endParaRPr lang="en-US"/>
        </a:p>
      </dgm:t>
    </dgm:pt>
    <dgm:pt modelId="{2FC32104-42E2-4A56-A342-6D7FF47ED2D9}" type="sibTrans" cxnId="{FDB7231D-A363-4985-AD78-AF3ADA7EDAFC}">
      <dgm:prSet/>
      <dgm:spPr/>
      <dgm:t>
        <a:bodyPr/>
        <a:lstStyle/>
        <a:p>
          <a:endParaRPr lang="en-US"/>
        </a:p>
      </dgm:t>
    </dgm:pt>
    <dgm:pt modelId="{68962287-3758-40B2-A676-6EB4EFC7E6C8}" type="pres">
      <dgm:prSet presAssocID="{507CD431-7382-4ADF-A4E3-405037E1181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203D38-7EE5-45A9-B2A0-76ADC8C649D2}" type="pres">
      <dgm:prSet presAssocID="{11CE844F-B28B-4492-9CBB-53265A6C8ACA}" presName="centerShape" presStyleLbl="node0" presStyleIdx="0" presStyleCnt="1" custScaleX="125200" custScaleY="130863" custLinFactNeighborX="-1161" custLinFactNeighborY="-1932"/>
      <dgm:spPr/>
      <dgm:t>
        <a:bodyPr/>
        <a:lstStyle/>
        <a:p>
          <a:endParaRPr lang="en-US"/>
        </a:p>
      </dgm:t>
    </dgm:pt>
    <dgm:pt modelId="{B455C649-E78C-41E3-9797-B529DB33DBF6}" type="pres">
      <dgm:prSet presAssocID="{9881C05D-B9BB-4561-9E85-41F1B9F9E185}" presName="node" presStyleLbl="node1" presStyleIdx="0" presStyleCnt="6" custScaleX="1450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283C04-FA0C-4D8B-BA8F-744AE93C463D}" type="pres">
      <dgm:prSet presAssocID="{9881C05D-B9BB-4561-9E85-41F1B9F9E185}" presName="dummy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D9C90296-43B7-4F9C-987F-ADC41202DFC3}" type="pres">
      <dgm:prSet presAssocID="{237220BF-66E2-48FF-916C-984D19CC9421}" presName="sibTrans" presStyleLbl="sibTrans2D1" presStyleIdx="0" presStyleCnt="6"/>
      <dgm:spPr/>
      <dgm:t>
        <a:bodyPr/>
        <a:lstStyle/>
        <a:p>
          <a:endParaRPr lang="en-US"/>
        </a:p>
      </dgm:t>
    </dgm:pt>
    <dgm:pt modelId="{E7AF7A74-35B3-475F-BE5F-3DB0FA4C616E}" type="pres">
      <dgm:prSet presAssocID="{79227710-4B7A-4F31-831A-CA83C2049523}" presName="node" presStyleLbl="node1" presStyleIdx="1" presStyleCnt="6" custScaleX="107362" custScaleY="1563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BAEA01-CFCE-4D61-8214-E14C31E695A7}" type="pres">
      <dgm:prSet presAssocID="{79227710-4B7A-4F31-831A-CA83C2049523}" presName="dummy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63BB0633-70D8-436E-87E5-18122381486C}" type="pres">
      <dgm:prSet presAssocID="{F0B5735D-6737-4741-A384-2DD2E6F0FFED}" presName="sibTrans" presStyleLbl="sibTrans2D1" presStyleIdx="1" presStyleCnt="6"/>
      <dgm:spPr/>
      <dgm:t>
        <a:bodyPr/>
        <a:lstStyle/>
        <a:p>
          <a:endParaRPr lang="en-US"/>
        </a:p>
      </dgm:t>
    </dgm:pt>
    <dgm:pt modelId="{9D1ECACF-7E21-46CA-AAF4-3E59E4898E0F}" type="pres">
      <dgm:prSet presAssocID="{B2D759EE-D03F-41B7-8504-20D581895B4A}" presName="node" presStyleLbl="node1" presStyleIdx="2" presStyleCnt="6" custScaleX="126527" custScaleY="1243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418BA-97F9-42D2-B8E3-7D9D12B23FB3}" type="pres">
      <dgm:prSet presAssocID="{B2D759EE-D03F-41B7-8504-20D581895B4A}" presName="dummy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AD5C8FC7-D3D0-496D-8F76-D50BA3D89A28}" type="pres">
      <dgm:prSet presAssocID="{7D44C833-A181-40EB-9F5D-413B198F84D4}" presName="sibTrans" presStyleLbl="sibTrans2D1" presStyleIdx="2" presStyleCnt="6"/>
      <dgm:spPr/>
      <dgm:t>
        <a:bodyPr/>
        <a:lstStyle/>
        <a:p>
          <a:endParaRPr lang="en-US"/>
        </a:p>
      </dgm:t>
    </dgm:pt>
    <dgm:pt modelId="{622C0C91-AADD-4E35-9D87-8499DE455DFC}" type="pres">
      <dgm:prSet presAssocID="{82A14010-83D8-4788-8A32-62B439A9C599}" presName="node" presStyleLbl="node1" presStyleIdx="3" presStyleCnt="6" custScaleX="161097" custScaleY="799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2772A-6D15-49AA-96CA-F4328430264E}" type="pres">
      <dgm:prSet presAssocID="{82A14010-83D8-4788-8A32-62B439A9C599}" presName="dummy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5B95BFF7-D2FC-4CC6-9322-8DCDE20C000D}" type="pres">
      <dgm:prSet presAssocID="{44D81E1E-36E5-427B-B656-65D8542F5386}" presName="sibTrans" presStyleLbl="sibTrans2D1" presStyleIdx="3" presStyleCnt="6"/>
      <dgm:spPr/>
      <dgm:t>
        <a:bodyPr/>
        <a:lstStyle/>
        <a:p>
          <a:endParaRPr lang="en-US"/>
        </a:p>
      </dgm:t>
    </dgm:pt>
    <dgm:pt modelId="{FE30C438-BF97-46AA-9D68-727F402AE82E}" type="pres">
      <dgm:prSet presAssocID="{4F0AAA2A-D851-4146-B0C5-A03703D4BAA6}" presName="node" presStyleLbl="node1" presStyleIdx="4" presStyleCnt="6" custScaleX="107903" custScaleY="966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0C51FC-CAE9-4017-AB0F-519A0C140F56}" type="pres">
      <dgm:prSet presAssocID="{4F0AAA2A-D851-4146-B0C5-A03703D4BAA6}" presName="dummy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F97E7F8F-D971-412A-A73D-E787A99FCFBE}" type="pres">
      <dgm:prSet presAssocID="{7C80544E-4578-4B8C-9AED-20F3E96AC2E5}" presName="sibTrans" presStyleLbl="sibTrans2D1" presStyleIdx="4" presStyleCnt="6"/>
      <dgm:spPr/>
      <dgm:t>
        <a:bodyPr/>
        <a:lstStyle/>
        <a:p>
          <a:endParaRPr lang="en-US"/>
        </a:p>
      </dgm:t>
    </dgm:pt>
    <dgm:pt modelId="{D8015F6E-8F9D-4F94-8905-F729B2353E34}" type="pres">
      <dgm:prSet presAssocID="{BCDCD06C-8FB4-4CDE-B674-EB64BDDF42DA}" presName="node" presStyleLbl="node1" presStyleIdx="5" presStyleCnt="6" custScaleX="106539" custScaleY="1500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250FF-8D5B-44CB-B90D-111F0D84714C}" type="pres">
      <dgm:prSet presAssocID="{BCDCD06C-8FB4-4CDE-B674-EB64BDDF42DA}" presName="dummy" presStyleCnt="0"/>
      <dgm:spPr/>
    </dgm:pt>
    <dgm:pt modelId="{8F9A133D-848C-4496-82CF-7269BD476851}" type="pres">
      <dgm:prSet presAssocID="{2FC32104-42E2-4A56-A342-6D7FF47ED2D9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FDB7231D-A363-4985-AD78-AF3ADA7EDAFC}" srcId="{11CE844F-B28B-4492-9CBB-53265A6C8ACA}" destId="{BCDCD06C-8FB4-4CDE-B674-EB64BDDF42DA}" srcOrd="5" destOrd="0" parTransId="{1FCD7EDB-92D6-4C46-AB44-1A5F3613CED6}" sibTransId="{2FC32104-42E2-4A56-A342-6D7FF47ED2D9}"/>
    <dgm:cxn modelId="{1E95EC4B-6FF8-47CC-8D46-3A7ED642B551}" type="presOf" srcId="{BCDCD06C-8FB4-4CDE-B674-EB64BDDF42DA}" destId="{D8015F6E-8F9D-4F94-8905-F729B2353E34}" srcOrd="0" destOrd="0" presId="urn:microsoft.com/office/officeart/2005/8/layout/radial6"/>
    <dgm:cxn modelId="{3E6B0C40-D2AC-4338-9CCE-463E7156E4B0}" type="presOf" srcId="{9881C05D-B9BB-4561-9E85-41F1B9F9E185}" destId="{B455C649-E78C-41E3-9797-B529DB33DBF6}" srcOrd="0" destOrd="0" presId="urn:microsoft.com/office/officeart/2005/8/layout/radial6"/>
    <dgm:cxn modelId="{B7D2C480-1F2B-409B-9F94-E721C7CEE917}" type="presOf" srcId="{4F0AAA2A-D851-4146-B0C5-A03703D4BAA6}" destId="{FE30C438-BF97-46AA-9D68-727F402AE82E}" srcOrd="0" destOrd="0" presId="urn:microsoft.com/office/officeart/2005/8/layout/radial6"/>
    <dgm:cxn modelId="{29DC6690-8A2D-4F83-967B-49D30745C8C6}" type="presOf" srcId="{79227710-4B7A-4F31-831A-CA83C2049523}" destId="{E7AF7A74-35B3-475F-BE5F-3DB0FA4C616E}" srcOrd="0" destOrd="0" presId="urn:microsoft.com/office/officeart/2005/8/layout/radial6"/>
    <dgm:cxn modelId="{1E7A17F7-B710-44C9-85A2-EC03729867EF}" srcId="{11CE844F-B28B-4492-9CBB-53265A6C8ACA}" destId="{79227710-4B7A-4F31-831A-CA83C2049523}" srcOrd="1" destOrd="0" parTransId="{C3F2FE0D-A077-4F2A-982D-36C1E0E4F21C}" sibTransId="{F0B5735D-6737-4741-A384-2DD2E6F0FFED}"/>
    <dgm:cxn modelId="{6D13402A-300C-4C55-B7C1-4BF2C6F73D89}" srcId="{11CE844F-B28B-4492-9CBB-53265A6C8ACA}" destId="{9881C05D-B9BB-4561-9E85-41F1B9F9E185}" srcOrd="0" destOrd="0" parTransId="{D4C105D6-473A-4086-819D-BB705D0BC393}" sibTransId="{237220BF-66E2-48FF-916C-984D19CC9421}"/>
    <dgm:cxn modelId="{9F25B0D6-543F-4C7E-AE8B-52B69046E7F1}" type="presOf" srcId="{237220BF-66E2-48FF-916C-984D19CC9421}" destId="{D9C90296-43B7-4F9C-987F-ADC41202DFC3}" srcOrd="0" destOrd="0" presId="urn:microsoft.com/office/officeart/2005/8/layout/radial6"/>
    <dgm:cxn modelId="{169B5893-E75C-4472-BCCD-26C166B27FBF}" type="presOf" srcId="{7C80544E-4578-4B8C-9AED-20F3E96AC2E5}" destId="{F97E7F8F-D971-412A-A73D-E787A99FCFBE}" srcOrd="0" destOrd="0" presId="urn:microsoft.com/office/officeart/2005/8/layout/radial6"/>
    <dgm:cxn modelId="{AA44FE78-35BA-45E8-9797-607630CCEE07}" type="presOf" srcId="{2FC32104-42E2-4A56-A342-6D7FF47ED2D9}" destId="{8F9A133D-848C-4496-82CF-7269BD476851}" srcOrd="0" destOrd="0" presId="urn:microsoft.com/office/officeart/2005/8/layout/radial6"/>
    <dgm:cxn modelId="{FD7EA620-681D-4B6C-967F-60BE7EC2461A}" type="presOf" srcId="{B2D759EE-D03F-41B7-8504-20D581895B4A}" destId="{9D1ECACF-7E21-46CA-AAF4-3E59E4898E0F}" srcOrd="0" destOrd="0" presId="urn:microsoft.com/office/officeart/2005/8/layout/radial6"/>
    <dgm:cxn modelId="{B493F702-4F5C-4E34-95F7-274E591D48E7}" srcId="{11CE844F-B28B-4492-9CBB-53265A6C8ACA}" destId="{4F0AAA2A-D851-4146-B0C5-A03703D4BAA6}" srcOrd="4" destOrd="0" parTransId="{F2C3E1FB-0BE3-41B7-BEDE-F0C298DF3F30}" sibTransId="{7C80544E-4578-4B8C-9AED-20F3E96AC2E5}"/>
    <dgm:cxn modelId="{5FD384AA-55E0-4427-9BC6-74D501BF9BA0}" srcId="{507CD431-7382-4ADF-A4E3-405037E11815}" destId="{11CE844F-B28B-4492-9CBB-53265A6C8ACA}" srcOrd="0" destOrd="0" parTransId="{A9D61055-B162-4021-AD23-B5362968C21D}" sibTransId="{99637A39-127C-4BC1-85AA-73BF496B819B}"/>
    <dgm:cxn modelId="{891CCF63-90F4-4054-BDE1-C24BA512060B}" type="presOf" srcId="{7D44C833-A181-40EB-9F5D-413B198F84D4}" destId="{AD5C8FC7-D3D0-496D-8F76-D50BA3D89A28}" srcOrd="0" destOrd="0" presId="urn:microsoft.com/office/officeart/2005/8/layout/radial6"/>
    <dgm:cxn modelId="{6682C67F-AE85-4DC0-9B7C-B5245D46B67E}" type="presOf" srcId="{F0B5735D-6737-4741-A384-2DD2E6F0FFED}" destId="{63BB0633-70D8-436E-87E5-18122381486C}" srcOrd="0" destOrd="0" presId="urn:microsoft.com/office/officeart/2005/8/layout/radial6"/>
    <dgm:cxn modelId="{D88BB0B9-4E89-4C5F-BAAD-F6099B3757E8}" srcId="{11CE844F-B28B-4492-9CBB-53265A6C8ACA}" destId="{B2D759EE-D03F-41B7-8504-20D581895B4A}" srcOrd="2" destOrd="0" parTransId="{25166548-9F0A-4F3C-BE47-1D7BC5AA5900}" sibTransId="{7D44C833-A181-40EB-9F5D-413B198F84D4}"/>
    <dgm:cxn modelId="{2A377022-0F82-445C-BA78-1A0DDD33CF65}" srcId="{11CE844F-B28B-4492-9CBB-53265A6C8ACA}" destId="{82A14010-83D8-4788-8A32-62B439A9C599}" srcOrd="3" destOrd="0" parTransId="{8D18FDD9-5D12-45ED-BFEF-9CDDA4304709}" sibTransId="{44D81E1E-36E5-427B-B656-65D8542F5386}"/>
    <dgm:cxn modelId="{A8F4F1CB-011B-4693-8742-423810ADF4E3}" type="presOf" srcId="{44D81E1E-36E5-427B-B656-65D8542F5386}" destId="{5B95BFF7-D2FC-4CC6-9322-8DCDE20C000D}" srcOrd="0" destOrd="0" presId="urn:microsoft.com/office/officeart/2005/8/layout/radial6"/>
    <dgm:cxn modelId="{290C37D8-543B-405F-8E74-F1182B2C71DA}" type="presOf" srcId="{507CD431-7382-4ADF-A4E3-405037E11815}" destId="{68962287-3758-40B2-A676-6EB4EFC7E6C8}" srcOrd="0" destOrd="0" presId="urn:microsoft.com/office/officeart/2005/8/layout/radial6"/>
    <dgm:cxn modelId="{019DDA74-9C10-4423-ABBD-07AF7D55DCC3}" type="presOf" srcId="{11CE844F-B28B-4492-9CBB-53265A6C8ACA}" destId="{6E203D38-7EE5-45A9-B2A0-76ADC8C649D2}" srcOrd="0" destOrd="0" presId="urn:microsoft.com/office/officeart/2005/8/layout/radial6"/>
    <dgm:cxn modelId="{AEB7F3F2-C0E3-403C-89DF-80E1BA558912}" type="presOf" srcId="{82A14010-83D8-4788-8A32-62B439A9C599}" destId="{622C0C91-AADD-4E35-9D87-8499DE455DFC}" srcOrd="0" destOrd="0" presId="urn:microsoft.com/office/officeart/2005/8/layout/radial6"/>
    <dgm:cxn modelId="{08A446A0-C5E6-4602-856D-75B62BF0B0E2}" type="presParOf" srcId="{68962287-3758-40B2-A676-6EB4EFC7E6C8}" destId="{6E203D38-7EE5-45A9-B2A0-76ADC8C649D2}" srcOrd="0" destOrd="0" presId="urn:microsoft.com/office/officeart/2005/8/layout/radial6"/>
    <dgm:cxn modelId="{C77E7854-C9F1-49CB-904D-7E9FC30D160D}" type="presParOf" srcId="{68962287-3758-40B2-A676-6EB4EFC7E6C8}" destId="{B455C649-E78C-41E3-9797-B529DB33DBF6}" srcOrd="1" destOrd="0" presId="urn:microsoft.com/office/officeart/2005/8/layout/radial6"/>
    <dgm:cxn modelId="{E1658925-6331-4A48-BE54-BA80B7939A36}" type="presParOf" srcId="{68962287-3758-40B2-A676-6EB4EFC7E6C8}" destId="{75283C04-FA0C-4D8B-BA8F-744AE93C463D}" srcOrd="2" destOrd="0" presId="urn:microsoft.com/office/officeart/2005/8/layout/radial6"/>
    <dgm:cxn modelId="{060BA697-C6E2-4C40-8B5C-BE68540D1614}" type="presParOf" srcId="{68962287-3758-40B2-A676-6EB4EFC7E6C8}" destId="{D9C90296-43B7-4F9C-987F-ADC41202DFC3}" srcOrd="3" destOrd="0" presId="urn:microsoft.com/office/officeart/2005/8/layout/radial6"/>
    <dgm:cxn modelId="{7B01EE3C-8E40-4186-B22E-BA4F9FA7154F}" type="presParOf" srcId="{68962287-3758-40B2-A676-6EB4EFC7E6C8}" destId="{E7AF7A74-35B3-475F-BE5F-3DB0FA4C616E}" srcOrd="4" destOrd="0" presId="urn:microsoft.com/office/officeart/2005/8/layout/radial6"/>
    <dgm:cxn modelId="{6F7AB995-DF5D-449A-B2FD-02AE3EDBB831}" type="presParOf" srcId="{68962287-3758-40B2-A676-6EB4EFC7E6C8}" destId="{7DBAEA01-CFCE-4D61-8214-E14C31E695A7}" srcOrd="5" destOrd="0" presId="urn:microsoft.com/office/officeart/2005/8/layout/radial6"/>
    <dgm:cxn modelId="{703B3771-B8D5-4073-90DB-1B2AC7C4BE43}" type="presParOf" srcId="{68962287-3758-40B2-A676-6EB4EFC7E6C8}" destId="{63BB0633-70D8-436E-87E5-18122381486C}" srcOrd="6" destOrd="0" presId="urn:microsoft.com/office/officeart/2005/8/layout/radial6"/>
    <dgm:cxn modelId="{65F8114A-CFBA-4420-A270-9876FE18340B}" type="presParOf" srcId="{68962287-3758-40B2-A676-6EB4EFC7E6C8}" destId="{9D1ECACF-7E21-46CA-AAF4-3E59E4898E0F}" srcOrd="7" destOrd="0" presId="urn:microsoft.com/office/officeart/2005/8/layout/radial6"/>
    <dgm:cxn modelId="{6D695ED6-CD52-44BB-9730-4DA614D00D3D}" type="presParOf" srcId="{68962287-3758-40B2-A676-6EB4EFC7E6C8}" destId="{A2C418BA-97F9-42D2-B8E3-7D9D12B23FB3}" srcOrd="8" destOrd="0" presId="urn:microsoft.com/office/officeart/2005/8/layout/radial6"/>
    <dgm:cxn modelId="{E0885968-CF44-44BF-BAFA-9A2AD7FE46B4}" type="presParOf" srcId="{68962287-3758-40B2-A676-6EB4EFC7E6C8}" destId="{AD5C8FC7-D3D0-496D-8F76-D50BA3D89A28}" srcOrd="9" destOrd="0" presId="urn:microsoft.com/office/officeart/2005/8/layout/radial6"/>
    <dgm:cxn modelId="{FBB32415-866B-401F-990B-10329D4760EE}" type="presParOf" srcId="{68962287-3758-40B2-A676-6EB4EFC7E6C8}" destId="{622C0C91-AADD-4E35-9D87-8499DE455DFC}" srcOrd="10" destOrd="0" presId="urn:microsoft.com/office/officeart/2005/8/layout/radial6"/>
    <dgm:cxn modelId="{590DBDA8-5CCD-4F97-9D05-DE099FACEA4A}" type="presParOf" srcId="{68962287-3758-40B2-A676-6EB4EFC7E6C8}" destId="{B4A2772A-6D15-49AA-96CA-F4328430264E}" srcOrd="11" destOrd="0" presId="urn:microsoft.com/office/officeart/2005/8/layout/radial6"/>
    <dgm:cxn modelId="{A3E71C10-2996-407A-BE32-39564166E0F5}" type="presParOf" srcId="{68962287-3758-40B2-A676-6EB4EFC7E6C8}" destId="{5B95BFF7-D2FC-4CC6-9322-8DCDE20C000D}" srcOrd="12" destOrd="0" presId="urn:microsoft.com/office/officeart/2005/8/layout/radial6"/>
    <dgm:cxn modelId="{40AC6FB4-FB80-480C-B8F4-78CDEFE28ED6}" type="presParOf" srcId="{68962287-3758-40B2-A676-6EB4EFC7E6C8}" destId="{FE30C438-BF97-46AA-9D68-727F402AE82E}" srcOrd="13" destOrd="0" presId="urn:microsoft.com/office/officeart/2005/8/layout/radial6"/>
    <dgm:cxn modelId="{B3B55F1E-02BC-4B85-BA8A-BC2AB2CD5D9F}" type="presParOf" srcId="{68962287-3758-40B2-A676-6EB4EFC7E6C8}" destId="{EC0C51FC-CAE9-4017-AB0F-519A0C140F56}" srcOrd="14" destOrd="0" presId="urn:microsoft.com/office/officeart/2005/8/layout/radial6"/>
    <dgm:cxn modelId="{6AC15C4E-42BA-484D-B4E9-93D2BC489975}" type="presParOf" srcId="{68962287-3758-40B2-A676-6EB4EFC7E6C8}" destId="{F97E7F8F-D971-412A-A73D-E787A99FCFBE}" srcOrd="15" destOrd="0" presId="urn:microsoft.com/office/officeart/2005/8/layout/radial6"/>
    <dgm:cxn modelId="{E5108917-D55F-4D68-B825-9870FA086308}" type="presParOf" srcId="{68962287-3758-40B2-A676-6EB4EFC7E6C8}" destId="{D8015F6E-8F9D-4F94-8905-F729B2353E34}" srcOrd="16" destOrd="0" presId="urn:microsoft.com/office/officeart/2005/8/layout/radial6"/>
    <dgm:cxn modelId="{3DDA1374-2214-498F-9846-21C727F11463}" type="presParOf" srcId="{68962287-3758-40B2-A676-6EB4EFC7E6C8}" destId="{435250FF-8D5B-44CB-B90D-111F0D84714C}" srcOrd="17" destOrd="0" presId="urn:microsoft.com/office/officeart/2005/8/layout/radial6"/>
    <dgm:cxn modelId="{96D4D522-E16C-4798-A929-079638A7D4B2}" type="presParOf" srcId="{68962287-3758-40B2-A676-6EB4EFC7E6C8}" destId="{8F9A133D-848C-4496-82CF-7269BD476851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2EE8E0-5851-4521-AD6B-FF8DD884629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35880A-FC9C-4C86-8E4B-1F2B618AA155}">
      <dgm:prSet phldrT="[Texte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2800" dirty="0" smtClean="0">
              <a:solidFill>
                <a:srgbClr val="FF0000"/>
              </a:solidFill>
            </a:rPr>
            <a:t>Faible</a:t>
          </a:r>
          <a:endParaRPr lang="en-US" sz="2800" dirty="0">
            <a:solidFill>
              <a:srgbClr val="FF0000"/>
            </a:solidFill>
          </a:endParaRPr>
        </a:p>
      </dgm:t>
    </dgm:pt>
    <dgm:pt modelId="{CD252FC3-7226-40B0-917A-0C599D414244}" type="parTrans" cxnId="{EB42DF9B-5629-459E-973C-6817408C9527}">
      <dgm:prSet/>
      <dgm:spPr/>
      <dgm:t>
        <a:bodyPr/>
        <a:lstStyle/>
        <a:p>
          <a:endParaRPr lang="en-US" sz="2800"/>
        </a:p>
      </dgm:t>
    </dgm:pt>
    <dgm:pt modelId="{0167B99C-1DD7-4458-954A-725C4AEC4446}" type="sibTrans" cxnId="{EB42DF9B-5629-459E-973C-6817408C9527}">
      <dgm:prSet/>
      <dgm:spPr/>
      <dgm:t>
        <a:bodyPr/>
        <a:lstStyle/>
        <a:p>
          <a:endParaRPr lang="en-US" sz="2800"/>
        </a:p>
      </dgm:t>
    </dgm:pt>
    <dgm:pt modelId="{E4B93239-74E0-4CB9-8648-7F56AD7FF561}">
      <dgm:prSet phldrT="[Texte]" custT="1"/>
      <dgm:spPr/>
      <dgm:t>
        <a:bodyPr/>
        <a:lstStyle/>
        <a:p>
          <a:r>
            <a:rPr lang="fr-FR" sz="2800" dirty="0" smtClean="0"/>
            <a:t>Couverture en services PF: 0,7/10 000 </a:t>
          </a:r>
          <a:r>
            <a:rPr lang="fr-FR" sz="2800" dirty="0" err="1" smtClean="0"/>
            <a:t>Hab</a:t>
          </a:r>
          <a:r>
            <a:rPr lang="fr-FR" sz="2800" dirty="0" smtClean="0"/>
            <a:t> VS 2,4/10 000 hab.</a:t>
          </a:r>
          <a:endParaRPr lang="en-US" sz="2800" dirty="0"/>
        </a:p>
      </dgm:t>
    </dgm:pt>
    <dgm:pt modelId="{F988C554-CAD1-425F-AADC-F397D518A93A}" type="parTrans" cxnId="{447E9BC1-4BBC-4850-A3D1-B25D4A6E92E9}">
      <dgm:prSet/>
      <dgm:spPr/>
      <dgm:t>
        <a:bodyPr/>
        <a:lstStyle/>
        <a:p>
          <a:endParaRPr lang="en-US" sz="2800"/>
        </a:p>
      </dgm:t>
    </dgm:pt>
    <dgm:pt modelId="{69F5727D-3C7A-486D-9541-CDCE1402EA76}" type="sibTrans" cxnId="{447E9BC1-4BBC-4850-A3D1-B25D4A6E92E9}">
      <dgm:prSet/>
      <dgm:spPr/>
      <dgm:t>
        <a:bodyPr/>
        <a:lstStyle/>
        <a:p>
          <a:endParaRPr lang="en-US" sz="2800"/>
        </a:p>
      </dgm:t>
    </dgm:pt>
    <dgm:pt modelId="{F9D95FBB-8652-410B-B2C1-E2556FD20254}">
      <dgm:prSet phldrT="[Texte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2800" dirty="0" smtClean="0">
              <a:solidFill>
                <a:srgbClr val="FF0000"/>
              </a:solidFill>
            </a:rPr>
            <a:t>Faible</a:t>
          </a:r>
          <a:endParaRPr lang="en-US" sz="2800" dirty="0">
            <a:solidFill>
              <a:srgbClr val="FF0000"/>
            </a:solidFill>
          </a:endParaRPr>
        </a:p>
      </dgm:t>
    </dgm:pt>
    <dgm:pt modelId="{00245543-326A-4E63-99D8-43447802DDD4}" type="parTrans" cxnId="{CAD6FD5C-461E-4951-92B4-73D4F5038C05}">
      <dgm:prSet/>
      <dgm:spPr/>
      <dgm:t>
        <a:bodyPr/>
        <a:lstStyle/>
        <a:p>
          <a:endParaRPr lang="en-US" sz="2800"/>
        </a:p>
      </dgm:t>
    </dgm:pt>
    <dgm:pt modelId="{D87D7AB6-D447-430A-BB71-C547D37CA92E}" type="sibTrans" cxnId="{CAD6FD5C-461E-4951-92B4-73D4F5038C05}">
      <dgm:prSet/>
      <dgm:spPr/>
      <dgm:t>
        <a:bodyPr/>
        <a:lstStyle/>
        <a:p>
          <a:endParaRPr lang="en-US" sz="2800"/>
        </a:p>
      </dgm:t>
    </dgm:pt>
    <dgm:pt modelId="{4C2DC59F-C14E-4A29-B879-5AF61846C7A3}">
      <dgm:prSet phldrT="[Texte]" custT="1"/>
      <dgm:spPr/>
      <dgm:t>
        <a:bodyPr/>
        <a:lstStyle/>
        <a:p>
          <a:r>
            <a:rPr lang="fr-FR" sz="2800" dirty="0" smtClean="0"/>
            <a:t>Disponibilité des services PF: 29,6% (169/570)</a:t>
          </a:r>
          <a:endParaRPr lang="en-US" sz="2800" dirty="0"/>
        </a:p>
      </dgm:t>
    </dgm:pt>
    <dgm:pt modelId="{C3681057-C9FB-4A26-ADE1-B1FF174779E9}" type="parTrans" cxnId="{F2B46BF1-46CE-4ACD-BAE0-B2D99DCE45A0}">
      <dgm:prSet/>
      <dgm:spPr/>
      <dgm:t>
        <a:bodyPr/>
        <a:lstStyle/>
        <a:p>
          <a:endParaRPr lang="en-US" sz="2800"/>
        </a:p>
      </dgm:t>
    </dgm:pt>
    <dgm:pt modelId="{C8B12A08-FDF1-4A4E-A488-B70B32E3D537}" type="sibTrans" cxnId="{F2B46BF1-46CE-4ACD-BAE0-B2D99DCE45A0}">
      <dgm:prSet/>
      <dgm:spPr/>
      <dgm:t>
        <a:bodyPr/>
        <a:lstStyle/>
        <a:p>
          <a:endParaRPr lang="en-US" sz="2800"/>
        </a:p>
      </dgm:t>
    </dgm:pt>
    <dgm:pt modelId="{E3DE099D-7C2C-4BBB-85F9-46E44037D69F}" type="pres">
      <dgm:prSet presAssocID="{322EE8E0-5851-4521-AD6B-FF8DD884629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926C89-6BC2-445C-8C6D-EBE90F4D2882}" type="pres">
      <dgm:prSet presAssocID="{E135880A-FC9C-4C86-8E4B-1F2B618AA155}" presName="composite" presStyleCnt="0"/>
      <dgm:spPr/>
    </dgm:pt>
    <dgm:pt modelId="{CAF5EC74-28A2-46B1-9B58-FC9C844B5D01}" type="pres">
      <dgm:prSet presAssocID="{E135880A-FC9C-4C86-8E4B-1F2B618AA155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F6DA8F-7F73-4770-852B-FCB1039803B5}" type="pres">
      <dgm:prSet presAssocID="{E135880A-FC9C-4C86-8E4B-1F2B618AA155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E1678E-1F95-4622-811C-78C559558E15}" type="pres">
      <dgm:prSet presAssocID="{0167B99C-1DD7-4458-954A-725C4AEC4446}" presName="sp" presStyleCnt="0"/>
      <dgm:spPr/>
    </dgm:pt>
    <dgm:pt modelId="{60103C56-01E2-4436-BEEA-EC037C3E0A6E}" type="pres">
      <dgm:prSet presAssocID="{F9D95FBB-8652-410B-B2C1-E2556FD20254}" presName="composite" presStyleCnt="0"/>
      <dgm:spPr/>
    </dgm:pt>
    <dgm:pt modelId="{6ADFD993-FB6A-476D-BE3F-025F3A4533F8}" type="pres">
      <dgm:prSet presAssocID="{F9D95FBB-8652-410B-B2C1-E2556FD20254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5A558-4D52-460C-B8CE-BA9E624FE058}" type="pres">
      <dgm:prSet presAssocID="{F9D95FBB-8652-410B-B2C1-E2556FD20254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4AED23-7322-46A7-BD82-4F6E32EF0267}" type="presOf" srcId="{F9D95FBB-8652-410B-B2C1-E2556FD20254}" destId="{6ADFD993-FB6A-476D-BE3F-025F3A4533F8}" srcOrd="0" destOrd="0" presId="urn:microsoft.com/office/officeart/2005/8/layout/chevron2"/>
    <dgm:cxn modelId="{97BF8546-B79C-4368-93C2-8D023A9C4889}" type="presOf" srcId="{E4B93239-74E0-4CB9-8648-7F56AD7FF561}" destId="{B3F6DA8F-7F73-4770-852B-FCB1039803B5}" srcOrd="0" destOrd="0" presId="urn:microsoft.com/office/officeart/2005/8/layout/chevron2"/>
    <dgm:cxn modelId="{69A679FB-0FE4-4049-9324-6E813FF7A727}" type="presOf" srcId="{4C2DC59F-C14E-4A29-B879-5AF61846C7A3}" destId="{BD05A558-4D52-460C-B8CE-BA9E624FE058}" srcOrd="0" destOrd="0" presId="urn:microsoft.com/office/officeart/2005/8/layout/chevron2"/>
    <dgm:cxn modelId="{268E1F76-77F3-40C4-AF6E-2E2ECEA74379}" type="presOf" srcId="{322EE8E0-5851-4521-AD6B-FF8DD884629A}" destId="{E3DE099D-7C2C-4BBB-85F9-46E44037D69F}" srcOrd="0" destOrd="0" presId="urn:microsoft.com/office/officeart/2005/8/layout/chevron2"/>
    <dgm:cxn modelId="{CAD6FD5C-461E-4951-92B4-73D4F5038C05}" srcId="{322EE8E0-5851-4521-AD6B-FF8DD884629A}" destId="{F9D95FBB-8652-410B-B2C1-E2556FD20254}" srcOrd="1" destOrd="0" parTransId="{00245543-326A-4E63-99D8-43447802DDD4}" sibTransId="{D87D7AB6-D447-430A-BB71-C547D37CA92E}"/>
    <dgm:cxn modelId="{447E9BC1-4BBC-4850-A3D1-B25D4A6E92E9}" srcId="{E135880A-FC9C-4C86-8E4B-1F2B618AA155}" destId="{E4B93239-74E0-4CB9-8648-7F56AD7FF561}" srcOrd="0" destOrd="0" parTransId="{F988C554-CAD1-425F-AADC-F397D518A93A}" sibTransId="{69F5727D-3C7A-486D-9541-CDCE1402EA76}"/>
    <dgm:cxn modelId="{3FC5FBC3-7CDC-47C8-A4BC-DAF7DBD1D6CB}" type="presOf" srcId="{E135880A-FC9C-4C86-8E4B-1F2B618AA155}" destId="{CAF5EC74-28A2-46B1-9B58-FC9C844B5D01}" srcOrd="0" destOrd="0" presId="urn:microsoft.com/office/officeart/2005/8/layout/chevron2"/>
    <dgm:cxn modelId="{EB42DF9B-5629-459E-973C-6817408C9527}" srcId="{322EE8E0-5851-4521-AD6B-FF8DD884629A}" destId="{E135880A-FC9C-4C86-8E4B-1F2B618AA155}" srcOrd="0" destOrd="0" parTransId="{CD252FC3-7226-40B0-917A-0C599D414244}" sibTransId="{0167B99C-1DD7-4458-954A-725C4AEC4446}"/>
    <dgm:cxn modelId="{F2B46BF1-46CE-4ACD-BAE0-B2D99DCE45A0}" srcId="{F9D95FBB-8652-410B-B2C1-E2556FD20254}" destId="{4C2DC59F-C14E-4A29-B879-5AF61846C7A3}" srcOrd="0" destOrd="0" parTransId="{C3681057-C9FB-4A26-ADE1-B1FF174779E9}" sibTransId="{C8B12A08-FDF1-4A4E-A488-B70B32E3D537}"/>
    <dgm:cxn modelId="{83EE9E71-E88E-4F0B-8A4F-6C5012D0A847}" type="presParOf" srcId="{E3DE099D-7C2C-4BBB-85F9-46E44037D69F}" destId="{0D926C89-6BC2-445C-8C6D-EBE90F4D2882}" srcOrd="0" destOrd="0" presId="urn:microsoft.com/office/officeart/2005/8/layout/chevron2"/>
    <dgm:cxn modelId="{0790ABEB-D1CB-4C81-8E65-CD0C41E91477}" type="presParOf" srcId="{0D926C89-6BC2-445C-8C6D-EBE90F4D2882}" destId="{CAF5EC74-28A2-46B1-9B58-FC9C844B5D01}" srcOrd="0" destOrd="0" presId="urn:microsoft.com/office/officeart/2005/8/layout/chevron2"/>
    <dgm:cxn modelId="{9705C477-021D-44BD-A407-12311AD4FB1C}" type="presParOf" srcId="{0D926C89-6BC2-445C-8C6D-EBE90F4D2882}" destId="{B3F6DA8F-7F73-4770-852B-FCB1039803B5}" srcOrd="1" destOrd="0" presId="urn:microsoft.com/office/officeart/2005/8/layout/chevron2"/>
    <dgm:cxn modelId="{1FE5FB03-214C-4CFA-8E19-1FC53CE28D94}" type="presParOf" srcId="{E3DE099D-7C2C-4BBB-85F9-46E44037D69F}" destId="{48E1678E-1F95-4622-811C-78C559558E15}" srcOrd="1" destOrd="0" presId="urn:microsoft.com/office/officeart/2005/8/layout/chevron2"/>
    <dgm:cxn modelId="{F424F4C0-AC88-432A-B007-B589D7589414}" type="presParOf" srcId="{E3DE099D-7C2C-4BBB-85F9-46E44037D69F}" destId="{60103C56-01E2-4436-BEEA-EC037C3E0A6E}" srcOrd="2" destOrd="0" presId="urn:microsoft.com/office/officeart/2005/8/layout/chevron2"/>
    <dgm:cxn modelId="{D872AB3B-BCC8-4DC6-A0CB-0EA1A780DE87}" type="presParOf" srcId="{60103C56-01E2-4436-BEEA-EC037C3E0A6E}" destId="{6ADFD993-FB6A-476D-BE3F-025F3A4533F8}" srcOrd="0" destOrd="0" presId="urn:microsoft.com/office/officeart/2005/8/layout/chevron2"/>
    <dgm:cxn modelId="{1FC3710B-9ECA-4952-A41C-D54C59C6E318}" type="presParOf" srcId="{60103C56-01E2-4436-BEEA-EC037C3E0A6E}" destId="{BD05A558-4D52-460C-B8CE-BA9E624FE05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07CD431-7382-4ADF-A4E3-405037E11815}" type="doc">
      <dgm:prSet loTypeId="urn:microsoft.com/office/officeart/2005/8/layout/radial6" loCatId="relationship" qsTypeId="urn:microsoft.com/office/officeart/2005/8/quickstyle/simple1" qsCatId="simple" csTypeId="urn:microsoft.com/office/officeart/2005/8/colors/accent2_3" csCatId="accent2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11CE844F-B28B-4492-9CBB-53265A6C8ACA}">
      <dgm:prSet phldrT="[Texte]" custT="1"/>
      <dgm:spPr>
        <a:solidFill>
          <a:srgbClr val="92D05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fr-FR" sz="1800" dirty="0" smtClean="0">
              <a:solidFill>
                <a:schemeClr val="tx1"/>
              </a:solidFill>
            </a:rPr>
            <a:t>Augmenter la prévalence contraceptive</a:t>
          </a:r>
          <a:endParaRPr lang="en-US" sz="1800" dirty="0">
            <a:solidFill>
              <a:schemeClr val="tx1"/>
            </a:solidFill>
          </a:endParaRPr>
        </a:p>
      </dgm:t>
    </dgm:pt>
    <dgm:pt modelId="{A9D61055-B162-4021-AD23-B5362968C21D}" type="parTrans" cxnId="{5FD384AA-55E0-4427-9BC6-74D501BF9BA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9637A39-127C-4BC1-85AA-73BF496B819B}" type="sibTrans" cxnId="{5FD384AA-55E0-4427-9BC6-74D501BF9BA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881C05D-B9BB-4561-9E85-41F1B9F9E185}">
      <dgm:prSet phldrT="[Texte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fr-FR" sz="1800" dirty="0" smtClean="0">
              <a:solidFill>
                <a:schemeClr val="tx1"/>
              </a:solidFill>
            </a:rPr>
            <a:t>1</a:t>
          </a:r>
          <a:r>
            <a:rPr lang="fr-FR" sz="1800" baseline="30000" dirty="0" smtClean="0">
              <a:solidFill>
                <a:schemeClr val="tx1"/>
              </a:solidFill>
            </a:rPr>
            <a:t>ère</a:t>
          </a:r>
          <a:r>
            <a:rPr lang="fr-FR" sz="1800" dirty="0" smtClean="0">
              <a:solidFill>
                <a:schemeClr val="tx1"/>
              </a:solidFill>
            </a:rPr>
            <a:t> Etude transversale</a:t>
          </a:r>
          <a:endParaRPr lang="en-US" sz="1800" dirty="0">
            <a:solidFill>
              <a:schemeClr val="tx1"/>
            </a:solidFill>
          </a:endParaRPr>
        </a:p>
      </dgm:t>
    </dgm:pt>
    <dgm:pt modelId="{D4C105D6-473A-4086-819D-BB705D0BC393}" type="parTrans" cxnId="{6D13402A-300C-4C55-B7C1-4BF2C6F73D8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37220BF-66E2-48FF-916C-984D19CC9421}" type="sibTrans" cxnId="{6D13402A-300C-4C55-B7C1-4BF2C6F73D89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9227710-4B7A-4F31-831A-CA83C2049523}">
      <dgm:prSet phldrT="[Texte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fr-FR" sz="1400" dirty="0" smtClean="0">
              <a:solidFill>
                <a:schemeClr val="tx1"/>
              </a:solidFill>
            </a:rPr>
            <a:t>2</a:t>
          </a:r>
          <a:r>
            <a:rPr lang="fr-FR" sz="1400" baseline="30000" dirty="0" smtClean="0">
              <a:solidFill>
                <a:schemeClr val="tx1"/>
              </a:solidFill>
            </a:rPr>
            <a:t>ème</a:t>
          </a:r>
          <a:r>
            <a:rPr lang="fr-FR" sz="1400" dirty="0" smtClean="0">
              <a:solidFill>
                <a:schemeClr val="tx1"/>
              </a:solidFill>
            </a:rPr>
            <a:t> Etude descriptive transversale </a:t>
          </a:r>
          <a:endParaRPr lang="en-US" sz="1400" dirty="0">
            <a:solidFill>
              <a:schemeClr val="tx1"/>
            </a:solidFill>
          </a:endParaRPr>
        </a:p>
      </dgm:t>
    </dgm:pt>
    <dgm:pt modelId="{C3F2FE0D-A077-4F2A-982D-36C1E0E4F21C}" type="parTrans" cxnId="{1E7A17F7-B710-44C9-85A2-EC03729867E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0B5735D-6737-4741-A384-2DD2E6F0FFED}" type="sibTrans" cxnId="{1E7A17F7-B710-44C9-85A2-EC03729867EF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2A14010-83D8-4788-8A32-62B439A9C599}">
      <dgm:prSet phldrT="[Texte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fr-FR" sz="1600" dirty="0" smtClean="0">
              <a:solidFill>
                <a:schemeClr val="tx1"/>
              </a:solidFill>
            </a:rPr>
            <a:t>4</a:t>
          </a:r>
          <a:r>
            <a:rPr lang="fr-FR" sz="1600" baseline="30000" dirty="0" smtClean="0">
              <a:solidFill>
                <a:schemeClr val="tx1"/>
              </a:solidFill>
            </a:rPr>
            <a:t>ème</a:t>
          </a:r>
          <a:r>
            <a:rPr lang="fr-FR" sz="1600" dirty="0" smtClean="0">
              <a:solidFill>
                <a:schemeClr val="tx1"/>
              </a:solidFill>
            </a:rPr>
            <a:t> E.  Descriptive transversale</a:t>
          </a:r>
          <a:endParaRPr lang="en-US" sz="1600" dirty="0">
            <a:solidFill>
              <a:schemeClr val="tx1"/>
            </a:solidFill>
          </a:endParaRPr>
        </a:p>
      </dgm:t>
    </dgm:pt>
    <dgm:pt modelId="{8D18FDD9-5D12-45ED-BFEF-9CDDA4304709}" type="parTrans" cxnId="{2A377022-0F82-445C-BA78-1A0DDD33CF6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4D81E1E-36E5-427B-B656-65D8542F5386}" type="sibTrans" cxnId="{2A377022-0F82-445C-BA78-1A0DDD33CF65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F0AAA2A-D851-4146-B0C5-A03703D4BAA6}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fr-FR" sz="1600" dirty="0" smtClean="0">
              <a:solidFill>
                <a:schemeClr val="tx1"/>
              </a:solidFill>
            </a:rPr>
            <a:t>5</a:t>
          </a:r>
          <a:r>
            <a:rPr lang="fr-FR" sz="1600" baseline="30000" dirty="0" smtClean="0">
              <a:solidFill>
                <a:schemeClr val="tx1"/>
              </a:solidFill>
            </a:rPr>
            <a:t>ème</a:t>
          </a:r>
          <a:r>
            <a:rPr lang="fr-FR" sz="1600" dirty="0" smtClean="0">
              <a:solidFill>
                <a:schemeClr val="tx1"/>
              </a:solidFill>
            </a:rPr>
            <a:t> Etude de Cas</a:t>
          </a:r>
          <a:endParaRPr lang="en-US" sz="1600" dirty="0">
            <a:solidFill>
              <a:schemeClr val="tx1"/>
            </a:solidFill>
          </a:endParaRPr>
        </a:p>
      </dgm:t>
    </dgm:pt>
    <dgm:pt modelId="{F2C3E1FB-0BE3-41B7-BEDE-F0C298DF3F30}" type="parTrans" cxnId="{B493F702-4F5C-4E34-95F7-274E591D48E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C80544E-4578-4B8C-9AED-20F3E96AC2E5}" type="sibTrans" cxnId="{B493F702-4F5C-4E34-95F7-274E591D48E7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2D759EE-D03F-41B7-8504-20D581895B4A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fr-FR" sz="1600" b="1" baseline="30000" dirty="0" smtClean="0">
              <a:solidFill>
                <a:schemeClr val="tx1"/>
              </a:solidFill>
            </a:rPr>
            <a:t>3ème</a:t>
          </a:r>
          <a:r>
            <a:rPr lang="fr-FR" sz="1400" baseline="30000" dirty="0" smtClean="0">
              <a:solidFill>
                <a:schemeClr val="tx1"/>
              </a:solidFill>
            </a:rPr>
            <a:t> </a:t>
          </a:r>
          <a:r>
            <a:rPr lang="fr-FR" sz="1400" dirty="0" smtClean="0">
              <a:solidFill>
                <a:schemeClr val="tx1"/>
              </a:solidFill>
            </a:rPr>
            <a:t> Etude descriptive transversale </a:t>
          </a:r>
          <a:endParaRPr lang="en-US" sz="1400" dirty="0">
            <a:solidFill>
              <a:schemeClr val="tx1"/>
            </a:solidFill>
          </a:endParaRPr>
        </a:p>
      </dgm:t>
    </dgm:pt>
    <dgm:pt modelId="{25166548-9F0A-4F3C-BE47-1D7BC5AA5900}" type="parTrans" cxnId="{D88BB0B9-4E89-4C5F-BAAD-F6099B3757E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D44C833-A181-40EB-9F5D-413B198F84D4}" type="sibTrans" cxnId="{D88BB0B9-4E89-4C5F-BAAD-F6099B3757E8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CDCD06C-8FB4-4CDE-B674-EB64BDDF42DA}">
      <dgm:prSet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fr-FR" sz="1400" dirty="0" smtClean="0">
              <a:solidFill>
                <a:schemeClr val="tx1"/>
              </a:solidFill>
            </a:rPr>
            <a:t>6</a:t>
          </a:r>
          <a:r>
            <a:rPr lang="fr-FR" sz="1400" baseline="30000" dirty="0" smtClean="0">
              <a:solidFill>
                <a:schemeClr val="tx1"/>
              </a:solidFill>
            </a:rPr>
            <a:t>ème</a:t>
          </a:r>
          <a:r>
            <a:rPr lang="fr-FR" sz="1400" dirty="0" smtClean="0">
              <a:solidFill>
                <a:schemeClr val="tx1"/>
              </a:solidFill>
            </a:rPr>
            <a:t> </a:t>
          </a:r>
        </a:p>
        <a:p>
          <a:r>
            <a:rPr lang="fr-FR" sz="1400" dirty="0" smtClean="0">
              <a:solidFill>
                <a:schemeClr val="tx1"/>
              </a:solidFill>
            </a:rPr>
            <a:t>Etude de Cas</a:t>
          </a:r>
          <a:endParaRPr lang="en-US" sz="1400" dirty="0">
            <a:solidFill>
              <a:schemeClr val="tx1"/>
            </a:solidFill>
          </a:endParaRPr>
        </a:p>
      </dgm:t>
    </dgm:pt>
    <dgm:pt modelId="{1FCD7EDB-92D6-4C46-AB44-1A5F3613CED6}" type="parTrans" cxnId="{FDB7231D-A363-4985-AD78-AF3ADA7EDAFC}">
      <dgm:prSet/>
      <dgm:spPr/>
      <dgm:t>
        <a:bodyPr/>
        <a:lstStyle/>
        <a:p>
          <a:endParaRPr lang="en-US"/>
        </a:p>
      </dgm:t>
    </dgm:pt>
    <dgm:pt modelId="{2FC32104-42E2-4A56-A342-6D7FF47ED2D9}" type="sibTrans" cxnId="{FDB7231D-A363-4985-AD78-AF3ADA7EDAFC}">
      <dgm:prSet/>
      <dgm:spPr/>
      <dgm:t>
        <a:bodyPr/>
        <a:lstStyle/>
        <a:p>
          <a:endParaRPr lang="en-US"/>
        </a:p>
      </dgm:t>
    </dgm:pt>
    <dgm:pt modelId="{68962287-3758-40B2-A676-6EB4EFC7E6C8}" type="pres">
      <dgm:prSet presAssocID="{507CD431-7382-4ADF-A4E3-405037E1181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203D38-7EE5-45A9-B2A0-76ADC8C649D2}" type="pres">
      <dgm:prSet presAssocID="{11CE844F-B28B-4492-9CBB-53265A6C8ACA}" presName="centerShape" presStyleLbl="node0" presStyleIdx="0" presStyleCnt="1" custScaleX="125200" custScaleY="130863" custLinFactNeighborX="-1161" custLinFactNeighborY="-1932"/>
      <dgm:spPr/>
      <dgm:t>
        <a:bodyPr/>
        <a:lstStyle/>
        <a:p>
          <a:endParaRPr lang="en-US"/>
        </a:p>
      </dgm:t>
    </dgm:pt>
    <dgm:pt modelId="{B455C649-E78C-41E3-9797-B529DB33DBF6}" type="pres">
      <dgm:prSet presAssocID="{9881C05D-B9BB-4561-9E85-41F1B9F9E185}" presName="node" presStyleLbl="node1" presStyleIdx="0" presStyleCnt="6" custScaleX="1450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283C04-FA0C-4D8B-BA8F-744AE93C463D}" type="pres">
      <dgm:prSet presAssocID="{9881C05D-B9BB-4561-9E85-41F1B9F9E185}" presName="dummy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D9C90296-43B7-4F9C-987F-ADC41202DFC3}" type="pres">
      <dgm:prSet presAssocID="{237220BF-66E2-48FF-916C-984D19CC9421}" presName="sibTrans" presStyleLbl="sibTrans2D1" presStyleIdx="0" presStyleCnt="6"/>
      <dgm:spPr/>
      <dgm:t>
        <a:bodyPr/>
        <a:lstStyle/>
        <a:p>
          <a:endParaRPr lang="en-US"/>
        </a:p>
      </dgm:t>
    </dgm:pt>
    <dgm:pt modelId="{E7AF7A74-35B3-475F-BE5F-3DB0FA4C616E}" type="pres">
      <dgm:prSet presAssocID="{79227710-4B7A-4F31-831A-CA83C2049523}" presName="node" presStyleLbl="node1" presStyleIdx="1" presStyleCnt="6" custScaleX="107362" custScaleY="1563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BAEA01-CFCE-4D61-8214-E14C31E695A7}" type="pres">
      <dgm:prSet presAssocID="{79227710-4B7A-4F31-831A-CA83C2049523}" presName="dummy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63BB0633-70D8-436E-87E5-18122381486C}" type="pres">
      <dgm:prSet presAssocID="{F0B5735D-6737-4741-A384-2DD2E6F0FFED}" presName="sibTrans" presStyleLbl="sibTrans2D1" presStyleIdx="1" presStyleCnt="6"/>
      <dgm:spPr/>
      <dgm:t>
        <a:bodyPr/>
        <a:lstStyle/>
        <a:p>
          <a:endParaRPr lang="en-US"/>
        </a:p>
      </dgm:t>
    </dgm:pt>
    <dgm:pt modelId="{9D1ECACF-7E21-46CA-AAF4-3E59E4898E0F}" type="pres">
      <dgm:prSet presAssocID="{B2D759EE-D03F-41B7-8504-20D581895B4A}" presName="node" presStyleLbl="node1" presStyleIdx="2" presStyleCnt="6" custScaleX="126527" custScaleY="1243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418BA-97F9-42D2-B8E3-7D9D12B23FB3}" type="pres">
      <dgm:prSet presAssocID="{B2D759EE-D03F-41B7-8504-20D581895B4A}" presName="dummy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AD5C8FC7-D3D0-496D-8F76-D50BA3D89A28}" type="pres">
      <dgm:prSet presAssocID="{7D44C833-A181-40EB-9F5D-413B198F84D4}" presName="sibTrans" presStyleLbl="sibTrans2D1" presStyleIdx="2" presStyleCnt="6"/>
      <dgm:spPr/>
      <dgm:t>
        <a:bodyPr/>
        <a:lstStyle/>
        <a:p>
          <a:endParaRPr lang="en-US"/>
        </a:p>
      </dgm:t>
    </dgm:pt>
    <dgm:pt modelId="{622C0C91-AADD-4E35-9D87-8499DE455DFC}" type="pres">
      <dgm:prSet presAssocID="{82A14010-83D8-4788-8A32-62B439A9C599}" presName="node" presStyleLbl="node1" presStyleIdx="3" presStyleCnt="6" custScaleX="161097" custScaleY="799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2772A-6D15-49AA-96CA-F4328430264E}" type="pres">
      <dgm:prSet presAssocID="{82A14010-83D8-4788-8A32-62B439A9C599}" presName="dummy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5B95BFF7-D2FC-4CC6-9322-8DCDE20C000D}" type="pres">
      <dgm:prSet presAssocID="{44D81E1E-36E5-427B-B656-65D8542F5386}" presName="sibTrans" presStyleLbl="sibTrans2D1" presStyleIdx="3" presStyleCnt="6"/>
      <dgm:spPr/>
      <dgm:t>
        <a:bodyPr/>
        <a:lstStyle/>
        <a:p>
          <a:endParaRPr lang="en-US"/>
        </a:p>
      </dgm:t>
    </dgm:pt>
    <dgm:pt modelId="{FE30C438-BF97-46AA-9D68-727F402AE82E}" type="pres">
      <dgm:prSet presAssocID="{4F0AAA2A-D851-4146-B0C5-A03703D4BAA6}" presName="node" presStyleLbl="node1" presStyleIdx="4" presStyleCnt="6" custScaleX="107903" custScaleY="966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0C51FC-CAE9-4017-AB0F-519A0C140F56}" type="pres">
      <dgm:prSet presAssocID="{4F0AAA2A-D851-4146-B0C5-A03703D4BAA6}" presName="dummy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F97E7F8F-D971-412A-A73D-E787A99FCFBE}" type="pres">
      <dgm:prSet presAssocID="{7C80544E-4578-4B8C-9AED-20F3E96AC2E5}" presName="sibTrans" presStyleLbl="sibTrans2D1" presStyleIdx="4" presStyleCnt="6"/>
      <dgm:spPr/>
      <dgm:t>
        <a:bodyPr/>
        <a:lstStyle/>
        <a:p>
          <a:endParaRPr lang="en-US"/>
        </a:p>
      </dgm:t>
    </dgm:pt>
    <dgm:pt modelId="{D8015F6E-8F9D-4F94-8905-F729B2353E34}" type="pres">
      <dgm:prSet presAssocID="{BCDCD06C-8FB4-4CDE-B674-EB64BDDF42DA}" presName="node" presStyleLbl="node1" presStyleIdx="5" presStyleCnt="6" custScaleX="106539" custScaleY="1500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250FF-8D5B-44CB-B90D-111F0D84714C}" type="pres">
      <dgm:prSet presAssocID="{BCDCD06C-8FB4-4CDE-B674-EB64BDDF42DA}" presName="dummy" presStyleCnt="0"/>
      <dgm:spPr/>
    </dgm:pt>
    <dgm:pt modelId="{8F9A133D-848C-4496-82CF-7269BD476851}" type="pres">
      <dgm:prSet presAssocID="{2FC32104-42E2-4A56-A342-6D7FF47ED2D9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43A04914-626D-4051-BCC9-17582F6DCBD6}" type="presOf" srcId="{44D81E1E-36E5-427B-B656-65D8542F5386}" destId="{5B95BFF7-D2FC-4CC6-9322-8DCDE20C000D}" srcOrd="0" destOrd="0" presId="urn:microsoft.com/office/officeart/2005/8/layout/radial6"/>
    <dgm:cxn modelId="{D61BEEC3-A955-47AE-86FE-A84EE5620FEF}" type="presOf" srcId="{507CD431-7382-4ADF-A4E3-405037E11815}" destId="{68962287-3758-40B2-A676-6EB4EFC7E6C8}" srcOrd="0" destOrd="0" presId="urn:microsoft.com/office/officeart/2005/8/layout/radial6"/>
    <dgm:cxn modelId="{FDB7231D-A363-4985-AD78-AF3ADA7EDAFC}" srcId="{11CE844F-B28B-4492-9CBB-53265A6C8ACA}" destId="{BCDCD06C-8FB4-4CDE-B674-EB64BDDF42DA}" srcOrd="5" destOrd="0" parTransId="{1FCD7EDB-92D6-4C46-AB44-1A5F3613CED6}" sibTransId="{2FC32104-42E2-4A56-A342-6D7FF47ED2D9}"/>
    <dgm:cxn modelId="{07D51AE6-2C2A-450E-BEF2-5213C8651339}" type="presOf" srcId="{79227710-4B7A-4F31-831A-CA83C2049523}" destId="{E7AF7A74-35B3-475F-BE5F-3DB0FA4C616E}" srcOrd="0" destOrd="0" presId="urn:microsoft.com/office/officeart/2005/8/layout/radial6"/>
    <dgm:cxn modelId="{2A377022-0F82-445C-BA78-1A0DDD33CF65}" srcId="{11CE844F-B28B-4492-9CBB-53265A6C8ACA}" destId="{82A14010-83D8-4788-8A32-62B439A9C599}" srcOrd="3" destOrd="0" parTransId="{8D18FDD9-5D12-45ED-BFEF-9CDDA4304709}" sibTransId="{44D81E1E-36E5-427B-B656-65D8542F5386}"/>
    <dgm:cxn modelId="{5FD384AA-55E0-4427-9BC6-74D501BF9BA0}" srcId="{507CD431-7382-4ADF-A4E3-405037E11815}" destId="{11CE844F-B28B-4492-9CBB-53265A6C8ACA}" srcOrd="0" destOrd="0" parTransId="{A9D61055-B162-4021-AD23-B5362968C21D}" sibTransId="{99637A39-127C-4BC1-85AA-73BF496B819B}"/>
    <dgm:cxn modelId="{B493F702-4F5C-4E34-95F7-274E591D48E7}" srcId="{11CE844F-B28B-4492-9CBB-53265A6C8ACA}" destId="{4F0AAA2A-D851-4146-B0C5-A03703D4BAA6}" srcOrd="4" destOrd="0" parTransId="{F2C3E1FB-0BE3-41B7-BEDE-F0C298DF3F30}" sibTransId="{7C80544E-4578-4B8C-9AED-20F3E96AC2E5}"/>
    <dgm:cxn modelId="{CF9C4F0B-497B-4910-A5F7-341D77A97B5C}" type="presOf" srcId="{2FC32104-42E2-4A56-A342-6D7FF47ED2D9}" destId="{8F9A133D-848C-4496-82CF-7269BD476851}" srcOrd="0" destOrd="0" presId="urn:microsoft.com/office/officeart/2005/8/layout/radial6"/>
    <dgm:cxn modelId="{870DCFA3-0250-46A3-A99A-B56A9CA5C8B4}" type="presOf" srcId="{9881C05D-B9BB-4561-9E85-41F1B9F9E185}" destId="{B455C649-E78C-41E3-9797-B529DB33DBF6}" srcOrd="0" destOrd="0" presId="urn:microsoft.com/office/officeart/2005/8/layout/radial6"/>
    <dgm:cxn modelId="{DB6B0DA8-4149-4F19-865A-334FDF26273E}" type="presOf" srcId="{B2D759EE-D03F-41B7-8504-20D581895B4A}" destId="{9D1ECACF-7E21-46CA-AAF4-3E59E4898E0F}" srcOrd="0" destOrd="0" presId="urn:microsoft.com/office/officeart/2005/8/layout/radial6"/>
    <dgm:cxn modelId="{6D13402A-300C-4C55-B7C1-4BF2C6F73D89}" srcId="{11CE844F-B28B-4492-9CBB-53265A6C8ACA}" destId="{9881C05D-B9BB-4561-9E85-41F1B9F9E185}" srcOrd="0" destOrd="0" parTransId="{D4C105D6-473A-4086-819D-BB705D0BC393}" sibTransId="{237220BF-66E2-48FF-916C-984D19CC9421}"/>
    <dgm:cxn modelId="{B421B906-DB1D-4D81-A24C-976CABA10128}" type="presOf" srcId="{4F0AAA2A-D851-4146-B0C5-A03703D4BAA6}" destId="{FE30C438-BF97-46AA-9D68-727F402AE82E}" srcOrd="0" destOrd="0" presId="urn:microsoft.com/office/officeart/2005/8/layout/radial6"/>
    <dgm:cxn modelId="{D88BB0B9-4E89-4C5F-BAAD-F6099B3757E8}" srcId="{11CE844F-B28B-4492-9CBB-53265A6C8ACA}" destId="{B2D759EE-D03F-41B7-8504-20D581895B4A}" srcOrd="2" destOrd="0" parTransId="{25166548-9F0A-4F3C-BE47-1D7BC5AA5900}" sibTransId="{7D44C833-A181-40EB-9F5D-413B198F84D4}"/>
    <dgm:cxn modelId="{DE99DB58-3F3A-4B89-A3E1-698EFC2C1BD6}" type="presOf" srcId="{7C80544E-4578-4B8C-9AED-20F3E96AC2E5}" destId="{F97E7F8F-D971-412A-A73D-E787A99FCFBE}" srcOrd="0" destOrd="0" presId="urn:microsoft.com/office/officeart/2005/8/layout/radial6"/>
    <dgm:cxn modelId="{DF401C04-7994-4687-BEBC-AEA7A2EC1532}" type="presOf" srcId="{11CE844F-B28B-4492-9CBB-53265A6C8ACA}" destId="{6E203D38-7EE5-45A9-B2A0-76ADC8C649D2}" srcOrd="0" destOrd="0" presId="urn:microsoft.com/office/officeart/2005/8/layout/radial6"/>
    <dgm:cxn modelId="{9DFC0050-ED8D-486A-B72F-B2349BA65783}" type="presOf" srcId="{82A14010-83D8-4788-8A32-62B439A9C599}" destId="{622C0C91-AADD-4E35-9D87-8499DE455DFC}" srcOrd="0" destOrd="0" presId="urn:microsoft.com/office/officeart/2005/8/layout/radial6"/>
    <dgm:cxn modelId="{412E1463-282F-46E8-98FE-F63982039567}" type="presOf" srcId="{F0B5735D-6737-4741-A384-2DD2E6F0FFED}" destId="{63BB0633-70D8-436E-87E5-18122381486C}" srcOrd="0" destOrd="0" presId="urn:microsoft.com/office/officeart/2005/8/layout/radial6"/>
    <dgm:cxn modelId="{BC73C8C7-8449-4240-AAAE-8E7C006DDDBC}" type="presOf" srcId="{237220BF-66E2-48FF-916C-984D19CC9421}" destId="{D9C90296-43B7-4F9C-987F-ADC41202DFC3}" srcOrd="0" destOrd="0" presId="urn:microsoft.com/office/officeart/2005/8/layout/radial6"/>
    <dgm:cxn modelId="{1E7A17F7-B710-44C9-85A2-EC03729867EF}" srcId="{11CE844F-B28B-4492-9CBB-53265A6C8ACA}" destId="{79227710-4B7A-4F31-831A-CA83C2049523}" srcOrd="1" destOrd="0" parTransId="{C3F2FE0D-A077-4F2A-982D-36C1E0E4F21C}" sibTransId="{F0B5735D-6737-4741-A384-2DD2E6F0FFED}"/>
    <dgm:cxn modelId="{ECCC2A1D-DE4A-4BD5-88D1-1399EC5D9828}" type="presOf" srcId="{BCDCD06C-8FB4-4CDE-B674-EB64BDDF42DA}" destId="{D8015F6E-8F9D-4F94-8905-F729B2353E34}" srcOrd="0" destOrd="0" presId="urn:microsoft.com/office/officeart/2005/8/layout/radial6"/>
    <dgm:cxn modelId="{68C7B039-B97F-4C17-9B5C-B8474EE15C01}" type="presOf" srcId="{7D44C833-A181-40EB-9F5D-413B198F84D4}" destId="{AD5C8FC7-D3D0-496D-8F76-D50BA3D89A28}" srcOrd="0" destOrd="0" presId="urn:microsoft.com/office/officeart/2005/8/layout/radial6"/>
    <dgm:cxn modelId="{0B28F567-DE3B-4CF3-B186-DE197E889C5F}" type="presParOf" srcId="{68962287-3758-40B2-A676-6EB4EFC7E6C8}" destId="{6E203D38-7EE5-45A9-B2A0-76ADC8C649D2}" srcOrd="0" destOrd="0" presId="urn:microsoft.com/office/officeart/2005/8/layout/radial6"/>
    <dgm:cxn modelId="{A4EFBE36-4365-44B9-B1B4-E5873BDD1AD8}" type="presParOf" srcId="{68962287-3758-40B2-A676-6EB4EFC7E6C8}" destId="{B455C649-E78C-41E3-9797-B529DB33DBF6}" srcOrd="1" destOrd="0" presId="urn:microsoft.com/office/officeart/2005/8/layout/radial6"/>
    <dgm:cxn modelId="{307CDA4B-A17E-49BC-8414-FBBA48DB92AC}" type="presParOf" srcId="{68962287-3758-40B2-A676-6EB4EFC7E6C8}" destId="{75283C04-FA0C-4D8B-BA8F-744AE93C463D}" srcOrd="2" destOrd="0" presId="urn:microsoft.com/office/officeart/2005/8/layout/radial6"/>
    <dgm:cxn modelId="{98395E3A-8D05-42A2-A8DC-F1E51570F50A}" type="presParOf" srcId="{68962287-3758-40B2-A676-6EB4EFC7E6C8}" destId="{D9C90296-43B7-4F9C-987F-ADC41202DFC3}" srcOrd="3" destOrd="0" presId="urn:microsoft.com/office/officeart/2005/8/layout/radial6"/>
    <dgm:cxn modelId="{56627CEF-4D0C-4B62-8ABE-74338D2AEFF3}" type="presParOf" srcId="{68962287-3758-40B2-A676-6EB4EFC7E6C8}" destId="{E7AF7A74-35B3-475F-BE5F-3DB0FA4C616E}" srcOrd="4" destOrd="0" presId="urn:microsoft.com/office/officeart/2005/8/layout/radial6"/>
    <dgm:cxn modelId="{45C8C165-C7E5-4A8E-969C-818276E1ACD3}" type="presParOf" srcId="{68962287-3758-40B2-A676-6EB4EFC7E6C8}" destId="{7DBAEA01-CFCE-4D61-8214-E14C31E695A7}" srcOrd="5" destOrd="0" presId="urn:microsoft.com/office/officeart/2005/8/layout/radial6"/>
    <dgm:cxn modelId="{2BC1238A-D6AC-4047-BA7C-6D6EEB87E4C2}" type="presParOf" srcId="{68962287-3758-40B2-A676-6EB4EFC7E6C8}" destId="{63BB0633-70D8-436E-87E5-18122381486C}" srcOrd="6" destOrd="0" presId="urn:microsoft.com/office/officeart/2005/8/layout/radial6"/>
    <dgm:cxn modelId="{3BBEB212-F647-4846-AAED-2060CCC148AD}" type="presParOf" srcId="{68962287-3758-40B2-A676-6EB4EFC7E6C8}" destId="{9D1ECACF-7E21-46CA-AAF4-3E59E4898E0F}" srcOrd="7" destOrd="0" presId="urn:microsoft.com/office/officeart/2005/8/layout/radial6"/>
    <dgm:cxn modelId="{4C1D6108-A884-4646-94CF-EB9EF8BC3586}" type="presParOf" srcId="{68962287-3758-40B2-A676-6EB4EFC7E6C8}" destId="{A2C418BA-97F9-42D2-B8E3-7D9D12B23FB3}" srcOrd="8" destOrd="0" presId="urn:microsoft.com/office/officeart/2005/8/layout/radial6"/>
    <dgm:cxn modelId="{8214B087-8F03-4147-962E-3BDFC55456DA}" type="presParOf" srcId="{68962287-3758-40B2-A676-6EB4EFC7E6C8}" destId="{AD5C8FC7-D3D0-496D-8F76-D50BA3D89A28}" srcOrd="9" destOrd="0" presId="urn:microsoft.com/office/officeart/2005/8/layout/radial6"/>
    <dgm:cxn modelId="{DE97AD12-D842-4615-A8F2-37171DC3124F}" type="presParOf" srcId="{68962287-3758-40B2-A676-6EB4EFC7E6C8}" destId="{622C0C91-AADD-4E35-9D87-8499DE455DFC}" srcOrd="10" destOrd="0" presId="urn:microsoft.com/office/officeart/2005/8/layout/radial6"/>
    <dgm:cxn modelId="{B012A671-B0CD-4F35-BB52-0C94C5FC67F0}" type="presParOf" srcId="{68962287-3758-40B2-A676-6EB4EFC7E6C8}" destId="{B4A2772A-6D15-49AA-96CA-F4328430264E}" srcOrd="11" destOrd="0" presId="urn:microsoft.com/office/officeart/2005/8/layout/radial6"/>
    <dgm:cxn modelId="{4A8C91D0-ED13-4366-8C2D-011567285DD4}" type="presParOf" srcId="{68962287-3758-40B2-A676-6EB4EFC7E6C8}" destId="{5B95BFF7-D2FC-4CC6-9322-8DCDE20C000D}" srcOrd="12" destOrd="0" presId="urn:microsoft.com/office/officeart/2005/8/layout/radial6"/>
    <dgm:cxn modelId="{B29DB4EE-2576-4566-9F26-4B60D607CA7B}" type="presParOf" srcId="{68962287-3758-40B2-A676-6EB4EFC7E6C8}" destId="{FE30C438-BF97-46AA-9D68-727F402AE82E}" srcOrd="13" destOrd="0" presId="urn:microsoft.com/office/officeart/2005/8/layout/radial6"/>
    <dgm:cxn modelId="{D2032F1D-A8DF-45A0-AF8F-4F92209B870A}" type="presParOf" srcId="{68962287-3758-40B2-A676-6EB4EFC7E6C8}" destId="{EC0C51FC-CAE9-4017-AB0F-519A0C140F56}" srcOrd="14" destOrd="0" presId="urn:microsoft.com/office/officeart/2005/8/layout/radial6"/>
    <dgm:cxn modelId="{98B4D340-37CC-468D-BF8F-E3369F0FB3F9}" type="presParOf" srcId="{68962287-3758-40B2-A676-6EB4EFC7E6C8}" destId="{F97E7F8F-D971-412A-A73D-E787A99FCFBE}" srcOrd="15" destOrd="0" presId="urn:microsoft.com/office/officeart/2005/8/layout/radial6"/>
    <dgm:cxn modelId="{8D7C7694-3543-4FF9-8B48-12FAB33B7580}" type="presParOf" srcId="{68962287-3758-40B2-A676-6EB4EFC7E6C8}" destId="{D8015F6E-8F9D-4F94-8905-F729B2353E34}" srcOrd="16" destOrd="0" presId="urn:microsoft.com/office/officeart/2005/8/layout/radial6"/>
    <dgm:cxn modelId="{811D8212-CE8E-4758-AC53-622EFF37F775}" type="presParOf" srcId="{68962287-3758-40B2-A676-6EB4EFC7E6C8}" destId="{435250FF-8D5B-44CB-B90D-111F0D84714C}" srcOrd="17" destOrd="0" presId="urn:microsoft.com/office/officeart/2005/8/layout/radial6"/>
    <dgm:cxn modelId="{02D4C9F1-2D7E-48A7-BF2A-AA5302C41BDB}" type="presParOf" srcId="{68962287-3758-40B2-A676-6EB4EFC7E6C8}" destId="{8F9A133D-848C-4496-82CF-7269BD476851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07CD431-7382-4ADF-A4E3-405037E11815}" type="doc">
      <dgm:prSet loTypeId="urn:microsoft.com/office/officeart/2005/8/layout/radial6" loCatId="relationship" qsTypeId="urn:microsoft.com/office/officeart/2005/8/quickstyle/simple1" qsCatId="simple" csTypeId="urn:microsoft.com/office/officeart/2005/8/colors/accent2_3" csCatId="accent2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11CE844F-B28B-4492-9CBB-53265A6C8ACA}">
      <dgm:prSet phldrT="[Texte]" custT="1"/>
      <dgm:spPr>
        <a:solidFill>
          <a:srgbClr val="92D05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fr-FR" sz="1800" dirty="0" smtClean="0">
              <a:solidFill>
                <a:schemeClr val="tx1"/>
              </a:solidFill>
            </a:rPr>
            <a:t>Augmenter la prévalence contraceptive</a:t>
          </a:r>
          <a:endParaRPr lang="en-US" sz="1800" dirty="0">
            <a:solidFill>
              <a:schemeClr val="tx1"/>
            </a:solidFill>
          </a:endParaRPr>
        </a:p>
      </dgm:t>
    </dgm:pt>
    <dgm:pt modelId="{A9D61055-B162-4021-AD23-B5362968C21D}" type="parTrans" cxnId="{5FD384AA-55E0-4427-9BC6-74D501BF9BA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9637A39-127C-4BC1-85AA-73BF496B819B}" type="sibTrans" cxnId="{5FD384AA-55E0-4427-9BC6-74D501BF9BA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881C05D-B9BB-4561-9E85-41F1B9F9E185}">
      <dgm:prSet phldrT="[Texte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fr-FR" sz="1800" dirty="0" smtClean="0">
              <a:solidFill>
                <a:schemeClr val="tx1"/>
              </a:solidFill>
            </a:rPr>
            <a:t>1</a:t>
          </a:r>
          <a:r>
            <a:rPr lang="fr-FR" sz="1800" baseline="30000" dirty="0" smtClean="0">
              <a:solidFill>
                <a:schemeClr val="tx1"/>
              </a:solidFill>
            </a:rPr>
            <a:t>ère</a:t>
          </a:r>
          <a:r>
            <a:rPr lang="fr-FR" sz="1800" dirty="0" smtClean="0">
              <a:solidFill>
                <a:schemeClr val="tx1"/>
              </a:solidFill>
            </a:rPr>
            <a:t> Etude transversale</a:t>
          </a:r>
          <a:endParaRPr lang="en-US" sz="1800" dirty="0">
            <a:solidFill>
              <a:schemeClr val="tx1"/>
            </a:solidFill>
          </a:endParaRPr>
        </a:p>
      </dgm:t>
    </dgm:pt>
    <dgm:pt modelId="{D4C105D6-473A-4086-819D-BB705D0BC393}" type="parTrans" cxnId="{6D13402A-300C-4C55-B7C1-4BF2C6F73D8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37220BF-66E2-48FF-916C-984D19CC9421}" type="sibTrans" cxnId="{6D13402A-300C-4C55-B7C1-4BF2C6F73D89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9227710-4B7A-4F31-831A-CA83C2049523}">
      <dgm:prSet phldrT="[Texte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fr-FR" sz="1400" dirty="0" smtClean="0">
              <a:solidFill>
                <a:schemeClr val="tx1"/>
              </a:solidFill>
            </a:rPr>
            <a:t>2</a:t>
          </a:r>
          <a:r>
            <a:rPr lang="fr-FR" sz="1400" baseline="30000" dirty="0" smtClean="0">
              <a:solidFill>
                <a:schemeClr val="tx1"/>
              </a:solidFill>
            </a:rPr>
            <a:t>ème</a:t>
          </a:r>
          <a:r>
            <a:rPr lang="fr-FR" sz="1400" dirty="0" smtClean="0">
              <a:solidFill>
                <a:schemeClr val="tx1"/>
              </a:solidFill>
            </a:rPr>
            <a:t> Etude descriptive transversale </a:t>
          </a:r>
          <a:endParaRPr lang="en-US" sz="1400" dirty="0">
            <a:solidFill>
              <a:schemeClr val="tx1"/>
            </a:solidFill>
          </a:endParaRPr>
        </a:p>
      </dgm:t>
    </dgm:pt>
    <dgm:pt modelId="{C3F2FE0D-A077-4F2A-982D-36C1E0E4F21C}" type="parTrans" cxnId="{1E7A17F7-B710-44C9-85A2-EC03729867E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0B5735D-6737-4741-A384-2DD2E6F0FFED}" type="sibTrans" cxnId="{1E7A17F7-B710-44C9-85A2-EC03729867EF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2A14010-83D8-4788-8A32-62B439A9C599}">
      <dgm:prSet phldrT="[Texte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fr-FR" sz="1600" dirty="0" smtClean="0">
              <a:solidFill>
                <a:schemeClr val="tx1"/>
              </a:solidFill>
            </a:rPr>
            <a:t>4</a:t>
          </a:r>
          <a:r>
            <a:rPr lang="fr-FR" sz="1600" baseline="30000" dirty="0" smtClean="0">
              <a:solidFill>
                <a:schemeClr val="tx1"/>
              </a:solidFill>
            </a:rPr>
            <a:t>ème</a:t>
          </a:r>
          <a:r>
            <a:rPr lang="fr-FR" sz="1600" dirty="0" smtClean="0">
              <a:solidFill>
                <a:schemeClr val="tx1"/>
              </a:solidFill>
            </a:rPr>
            <a:t> E.  Descriptive transversale</a:t>
          </a:r>
          <a:endParaRPr lang="en-US" sz="1600" dirty="0">
            <a:solidFill>
              <a:schemeClr val="tx1"/>
            </a:solidFill>
          </a:endParaRPr>
        </a:p>
      </dgm:t>
    </dgm:pt>
    <dgm:pt modelId="{8D18FDD9-5D12-45ED-BFEF-9CDDA4304709}" type="parTrans" cxnId="{2A377022-0F82-445C-BA78-1A0DDD33CF6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4D81E1E-36E5-427B-B656-65D8542F5386}" type="sibTrans" cxnId="{2A377022-0F82-445C-BA78-1A0DDD33CF65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F0AAA2A-D851-4146-B0C5-A03703D4BAA6}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fr-FR" sz="1600" dirty="0" smtClean="0">
              <a:solidFill>
                <a:schemeClr val="tx1"/>
              </a:solidFill>
            </a:rPr>
            <a:t>5</a:t>
          </a:r>
          <a:r>
            <a:rPr lang="fr-FR" sz="1600" baseline="30000" dirty="0" smtClean="0">
              <a:solidFill>
                <a:schemeClr val="tx1"/>
              </a:solidFill>
            </a:rPr>
            <a:t>ème</a:t>
          </a:r>
          <a:r>
            <a:rPr lang="fr-FR" sz="1600" dirty="0" smtClean="0">
              <a:solidFill>
                <a:schemeClr val="tx1"/>
              </a:solidFill>
            </a:rPr>
            <a:t> Etude de Cas</a:t>
          </a:r>
          <a:endParaRPr lang="en-US" sz="1600" dirty="0">
            <a:solidFill>
              <a:schemeClr val="tx1"/>
            </a:solidFill>
          </a:endParaRPr>
        </a:p>
      </dgm:t>
    </dgm:pt>
    <dgm:pt modelId="{F2C3E1FB-0BE3-41B7-BEDE-F0C298DF3F30}" type="parTrans" cxnId="{B493F702-4F5C-4E34-95F7-274E591D48E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C80544E-4578-4B8C-9AED-20F3E96AC2E5}" type="sibTrans" cxnId="{B493F702-4F5C-4E34-95F7-274E591D48E7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2D759EE-D03F-41B7-8504-20D581895B4A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fr-FR" sz="1600" b="1" baseline="30000" dirty="0" smtClean="0">
              <a:solidFill>
                <a:schemeClr val="tx1"/>
              </a:solidFill>
            </a:rPr>
            <a:t>3ème</a:t>
          </a:r>
          <a:r>
            <a:rPr lang="fr-FR" sz="1400" baseline="30000" dirty="0" smtClean="0">
              <a:solidFill>
                <a:schemeClr val="tx1"/>
              </a:solidFill>
            </a:rPr>
            <a:t> </a:t>
          </a:r>
          <a:r>
            <a:rPr lang="fr-FR" sz="1400" dirty="0" smtClean="0">
              <a:solidFill>
                <a:schemeClr val="tx1"/>
              </a:solidFill>
            </a:rPr>
            <a:t> Etude descriptive transversale </a:t>
          </a:r>
          <a:endParaRPr lang="en-US" sz="1400" dirty="0">
            <a:solidFill>
              <a:schemeClr val="tx1"/>
            </a:solidFill>
          </a:endParaRPr>
        </a:p>
      </dgm:t>
    </dgm:pt>
    <dgm:pt modelId="{25166548-9F0A-4F3C-BE47-1D7BC5AA5900}" type="parTrans" cxnId="{D88BB0B9-4E89-4C5F-BAAD-F6099B3757E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D44C833-A181-40EB-9F5D-413B198F84D4}" type="sibTrans" cxnId="{D88BB0B9-4E89-4C5F-BAAD-F6099B3757E8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CDCD06C-8FB4-4CDE-B674-EB64BDDF42DA}">
      <dgm:prSet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fr-FR" sz="1400" dirty="0" smtClean="0">
              <a:solidFill>
                <a:schemeClr val="tx1"/>
              </a:solidFill>
            </a:rPr>
            <a:t>6</a:t>
          </a:r>
          <a:r>
            <a:rPr lang="fr-FR" sz="1400" baseline="30000" dirty="0" smtClean="0">
              <a:solidFill>
                <a:schemeClr val="tx1"/>
              </a:solidFill>
            </a:rPr>
            <a:t>ème</a:t>
          </a:r>
          <a:r>
            <a:rPr lang="fr-FR" sz="1400" dirty="0" smtClean="0">
              <a:solidFill>
                <a:schemeClr val="tx1"/>
              </a:solidFill>
            </a:rPr>
            <a:t> </a:t>
          </a:r>
        </a:p>
        <a:p>
          <a:r>
            <a:rPr lang="fr-FR" sz="1400" dirty="0" smtClean="0">
              <a:solidFill>
                <a:schemeClr val="tx1"/>
              </a:solidFill>
            </a:rPr>
            <a:t>Etude de Cas</a:t>
          </a:r>
          <a:endParaRPr lang="en-US" sz="1400" dirty="0">
            <a:solidFill>
              <a:schemeClr val="tx1"/>
            </a:solidFill>
          </a:endParaRPr>
        </a:p>
      </dgm:t>
    </dgm:pt>
    <dgm:pt modelId="{1FCD7EDB-92D6-4C46-AB44-1A5F3613CED6}" type="parTrans" cxnId="{FDB7231D-A363-4985-AD78-AF3ADA7EDAFC}">
      <dgm:prSet/>
      <dgm:spPr/>
      <dgm:t>
        <a:bodyPr/>
        <a:lstStyle/>
        <a:p>
          <a:endParaRPr lang="en-US"/>
        </a:p>
      </dgm:t>
    </dgm:pt>
    <dgm:pt modelId="{2FC32104-42E2-4A56-A342-6D7FF47ED2D9}" type="sibTrans" cxnId="{FDB7231D-A363-4985-AD78-AF3ADA7EDAFC}">
      <dgm:prSet/>
      <dgm:spPr/>
      <dgm:t>
        <a:bodyPr/>
        <a:lstStyle/>
        <a:p>
          <a:endParaRPr lang="en-US"/>
        </a:p>
      </dgm:t>
    </dgm:pt>
    <dgm:pt modelId="{68962287-3758-40B2-A676-6EB4EFC7E6C8}" type="pres">
      <dgm:prSet presAssocID="{507CD431-7382-4ADF-A4E3-405037E1181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203D38-7EE5-45A9-B2A0-76ADC8C649D2}" type="pres">
      <dgm:prSet presAssocID="{11CE844F-B28B-4492-9CBB-53265A6C8ACA}" presName="centerShape" presStyleLbl="node0" presStyleIdx="0" presStyleCnt="1" custScaleX="125200" custScaleY="130863" custLinFactNeighborX="-1161" custLinFactNeighborY="-1932"/>
      <dgm:spPr/>
      <dgm:t>
        <a:bodyPr/>
        <a:lstStyle/>
        <a:p>
          <a:endParaRPr lang="en-US"/>
        </a:p>
      </dgm:t>
    </dgm:pt>
    <dgm:pt modelId="{B455C649-E78C-41E3-9797-B529DB33DBF6}" type="pres">
      <dgm:prSet presAssocID="{9881C05D-B9BB-4561-9E85-41F1B9F9E185}" presName="node" presStyleLbl="node1" presStyleIdx="0" presStyleCnt="6" custScaleX="1450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283C04-FA0C-4D8B-BA8F-744AE93C463D}" type="pres">
      <dgm:prSet presAssocID="{9881C05D-B9BB-4561-9E85-41F1B9F9E185}" presName="dummy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D9C90296-43B7-4F9C-987F-ADC41202DFC3}" type="pres">
      <dgm:prSet presAssocID="{237220BF-66E2-48FF-916C-984D19CC9421}" presName="sibTrans" presStyleLbl="sibTrans2D1" presStyleIdx="0" presStyleCnt="6"/>
      <dgm:spPr/>
      <dgm:t>
        <a:bodyPr/>
        <a:lstStyle/>
        <a:p>
          <a:endParaRPr lang="en-US"/>
        </a:p>
      </dgm:t>
    </dgm:pt>
    <dgm:pt modelId="{E7AF7A74-35B3-475F-BE5F-3DB0FA4C616E}" type="pres">
      <dgm:prSet presAssocID="{79227710-4B7A-4F31-831A-CA83C2049523}" presName="node" presStyleLbl="node1" presStyleIdx="1" presStyleCnt="6" custScaleX="107362" custScaleY="1563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BAEA01-CFCE-4D61-8214-E14C31E695A7}" type="pres">
      <dgm:prSet presAssocID="{79227710-4B7A-4F31-831A-CA83C2049523}" presName="dummy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63BB0633-70D8-436E-87E5-18122381486C}" type="pres">
      <dgm:prSet presAssocID="{F0B5735D-6737-4741-A384-2DD2E6F0FFED}" presName="sibTrans" presStyleLbl="sibTrans2D1" presStyleIdx="1" presStyleCnt="6"/>
      <dgm:spPr/>
      <dgm:t>
        <a:bodyPr/>
        <a:lstStyle/>
        <a:p>
          <a:endParaRPr lang="en-US"/>
        </a:p>
      </dgm:t>
    </dgm:pt>
    <dgm:pt modelId="{9D1ECACF-7E21-46CA-AAF4-3E59E4898E0F}" type="pres">
      <dgm:prSet presAssocID="{B2D759EE-D03F-41B7-8504-20D581895B4A}" presName="node" presStyleLbl="node1" presStyleIdx="2" presStyleCnt="6" custScaleX="126527" custScaleY="1243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418BA-97F9-42D2-B8E3-7D9D12B23FB3}" type="pres">
      <dgm:prSet presAssocID="{B2D759EE-D03F-41B7-8504-20D581895B4A}" presName="dummy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AD5C8FC7-D3D0-496D-8F76-D50BA3D89A28}" type="pres">
      <dgm:prSet presAssocID="{7D44C833-A181-40EB-9F5D-413B198F84D4}" presName="sibTrans" presStyleLbl="sibTrans2D1" presStyleIdx="2" presStyleCnt="6"/>
      <dgm:spPr/>
      <dgm:t>
        <a:bodyPr/>
        <a:lstStyle/>
        <a:p>
          <a:endParaRPr lang="en-US"/>
        </a:p>
      </dgm:t>
    </dgm:pt>
    <dgm:pt modelId="{622C0C91-AADD-4E35-9D87-8499DE455DFC}" type="pres">
      <dgm:prSet presAssocID="{82A14010-83D8-4788-8A32-62B439A9C599}" presName="node" presStyleLbl="node1" presStyleIdx="3" presStyleCnt="6" custScaleX="161097" custScaleY="799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2772A-6D15-49AA-96CA-F4328430264E}" type="pres">
      <dgm:prSet presAssocID="{82A14010-83D8-4788-8A32-62B439A9C599}" presName="dummy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5B95BFF7-D2FC-4CC6-9322-8DCDE20C000D}" type="pres">
      <dgm:prSet presAssocID="{44D81E1E-36E5-427B-B656-65D8542F5386}" presName="sibTrans" presStyleLbl="sibTrans2D1" presStyleIdx="3" presStyleCnt="6"/>
      <dgm:spPr/>
      <dgm:t>
        <a:bodyPr/>
        <a:lstStyle/>
        <a:p>
          <a:endParaRPr lang="en-US"/>
        </a:p>
      </dgm:t>
    </dgm:pt>
    <dgm:pt modelId="{FE30C438-BF97-46AA-9D68-727F402AE82E}" type="pres">
      <dgm:prSet presAssocID="{4F0AAA2A-D851-4146-B0C5-A03703D4BAA6}" presName="node" presStyleLbl="node1" presStyleIdx="4" presStyleCnt="6" custScaleX="107903" custScaleY="966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0C51FC-CAE9-4017-AB0F-519A0C140F56}" type="pres">
      <dgm:prSet presAssocID="{4F0AAA2A-D851-4146-B0C5-A03703D4BAA6}" presName="dummy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F97E7F8F-D971-412A-A73D-E787A99FCFBE}" type="pres">
      <dgm:prSet presAssocID="{7C80544E-4578-4B8C-9AED-20F3E96AC2E5}" presName="sibTrans" presStyleLbl="sibTrans2D1" presStyleIdx="4" presStyleCnt="6"/>
      <dgm:spPr/>
      <dgm:t>
        <a:bodyPr/>
        <a:lstStyle/>
        <a:p>
          <a:endParaRPr lang="en-US"/>
        </a:p>
      </dgm:t>
    </dgm:pt>
    <dgm:pt modelId="{D8015F6E-8F9D-4F94-8905-F729B2353E34}" type="pres">
      <dgm:prSet presAssocID="{BCDCD06C-8FB4-4CDE-B674-EB64BDDF42DA}" presName="node" presStyleLbl="node1" presStyleIdx="5" presStyleCnt="6" custScaleX="106539" custScaleY="1500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250FF-8D5B-44CB-B90D-111F0D84714C}" type="pres">
      <dgm:prSet presAssocID="{BCDCD06C-8FB4-4CDE-B674-EB64BDDF42DA}" presName="dummy" presStyleCnt="0"/>
      <dgm:spPr/>
    </dgm:pt>
    <dgm:pt modelId="{8F9A133D-848C-4496-82CF-7269BD476851}" type="pres">
      <dgm:prSet presAssocID="{2FC32104-42E2-4A56-A342-6D7FF47ED2D9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FDB7231D-A363-4985-AD78-AF3ADA7EDAFC}" srcId="{11CE844F-B28B-4492-9CBB-53265A6C8ACA}" destId="{BCDCD06C-8FB4-4CDE-B674-EB64BDDF42DA}" srcOrd="5" destOrd="0" parTransId="{1FCD7EDB-92D6-4C46-AB44-1A5F3613CED6}" sibTransId="{2FC32104-42E2-4A56-A342-6D7FF47ED2D9}"/>
    <dgm:cxn modelId="{746E711A-CAC4-40E1-A981-6E1E4A11FB3D}" type="presOf" srcId="{44D81E1E-36E5-427B-B656-65D8542F5386}" destId="{5B95BFF7-D2FC-4CC6-9322-8DCDE20C000D}" srcOrd="0" destOrd="0" presId="urn:microsoft.com/office/officeart/2005/8/layout/radial6"/>
    <dgm:cxn modelId="{5E70206F-81F7-4582-914F-8F213F6CB1C5}" type="presOf" srcId="{82A14010-83D8-4788-8A32-62B439A9C599}" destId="{622C0C91-AADD-4E35-9D87-8499DE455DFC}" srcOrd="0" destOrd="0" presId="urn:microsoft.com/office/officeart/2005/8/layout/radial6"/>
    <dgm:cxn modelId="{9CC330B8-5370-47B9-8F32-DC5547EF6607}" type="presOf" srcId="{79227710-4B7A-4F31-831A-CA83C2049523}" destId="{E7AF7A74-35B3-475F-BE5F-3DB0FA4C616E}" srcOrd="0" destOrd="0" presId="urn:microsoft.com/office/officeart/2005/8/layout/radial6"/>
    <dgm:cxn modelId="{2A244B31-3D53-44F3-B485-117DAED140CC}" type="presOf" srcId="{7C80544E-4578-4B8C-9AED-20F3E96AC2E5}" destId="{F97E7F8F-D971-412A-A73D-E787A99FCFBE}" srcOrd="0" destOrd="0" presId="urn:microsoft.com/office/officeart/2005/8/layout/radial6"/>
    <dgm:cxn modelId="{080B9FAF-2B9A-412E-B617-6A7402A65A60}" type="presOf" srcId="{507CD431-7382-4ADF-A4E3-405037E11815}" destId="{68962287-3758-40B2-A676-6EB4EFC7E6C8}" srcOrd="0" destOrd="0" presId="urn:microsoft.com/office/officeart/2005/8/layout/radial6"/>
    <dgm:cxn modelId="{270413D8-5A1D-4339-92EF-20A6FED46392}" type="presOf" srcId="{7D44C833-A181-40EB-9F5D-413B198F84D4}" destId="{AD5C8FC7-D3D0-496D-8F76-D50BA3D89A28}" srcOrd="0" destOrd="0" presId="urn:microsoft.com/office/officeart/2005/8/layout/radial6"/>
    <dgm:cxn modelId="{415AC58B-DD59-4C43-AA75-213D18879B61}" type="presOf" srcId="{BCDCD06C-8FB4-4CDE-B674-EB64BDDF42DA}" destId="{D8015F6E-8F9D-4F94-8905-F729B2353E34}" srcOrd="0" destOrd="0" presId="urn:microsoft.com/office/officeart/2005/8/layout/radial6"/>
    <dgm:cxn modelId="{E80125DE-DC1F-441E-91A3-89100F9DBCFB}" type="presOf" srcId="{F0B5735D-6737-4741-A384-2DD2E6F0FFED}" destId="{63BB0633-70D8-436E-87E5-18122381486C}" srcOrd="0" destOrd="0" presId="urn:microsoft.com/office/officeart/2005/8/layout/radial6"/>
    <dgm:cxn modelId="{1E7A17F7-B710-44C9-85A2-EC03729867EF}" srcId="{11CE844F-B28B-4492-9CBB-53265A6C8ACA}" destId="{79227710-4B7A-4F31-831A-CA83C2049523}" srcOrd="1" destOrd="0" parTransId="{C3F2FE0D-A077-4F2A-982D-36C1E0E4F21C}" sibTransId="{F0B5735D-6737-4741-A384-2DD2E6F0FFED}"/>
    <dgm:cxn modelId="{3142A42D-ADDA-45FB-8A37-446CB7698517}" type="presOf" srcId="{B2D759EE-D03F-41B7-8504-20D581895B4A}" destId="{9D1ECACF-7E21-46CA-AAF4-3E59E4898E0F}" srcOrd="0" destOrd="0" presId="urn:microsoft.com/office/officeart/2005/8/layout/radial6"/>
    <dgm:cxn modelId="{494C1D0E-FE0E-4E68-B6F1-4197D2983CD5}" type="presOf" srcId="{237220BF-66E2-48FF-916C-984D19CC9421}" destId="{D9C90296-43B7-4F9C-987F-ADC41202DFC3}" srcOrd="0" destOrd="0" presId="urn:microsoft.com/office/officeart/2005/8/layout/radial6"/>
    <dgm:cxn modelId="{6D13402A-300C-4C55-B7C1-4BF2C6F73D89}" srcId="{11CE844F-B28B-4492-9CBB-53265A6C8ACA}" destId="{9881C05D-B9BB-4561-9E85-41F1B9F9E185}" srcOrd="0" destOrd="0" parTransId="{D4C105D6-473A-4086-819D-BB705D0BC393}" sibTransId="{237220BF-66E2-48FF-916C-984D19CC9421}"/>
    <dgm:cxn modelId="{38B6F6EC-C967-4AA7-A2F6-CA869F476BF7}" type="presOf" srcId="{4F0AAA2A-D851-4146-B0C5-A03703D4BAA6}" destId="{FE30C438-BF97-46AA-9D68-727F402AE82E}" srcOrd="0" destOrd="0" presId="urn:microsoft.com/office/officeart/2005/8/layout/radial6"/>
    <dgm:cxn modelId="{B493F702-4F5C-4E34-95F7-274E591D48E7}" srcId="{11CE844F-B28B-4492-9CBB-53265A6C8ACA}" destId="{4F0AAA2A-D851-4146-B0C5-A03703D4BAA6}" srcOrd="4" destOrd="0" parTransId="{F2C3E1FB-0BE3-41B7-BEDE-F0C298DF3F30}" sibTransId="{7C80544E-4578-4B8C-9AED-20F3E96AC2E5}"/>
    <dgm:cxn modelId="{5FD384AA-55E0-4427-9BC6-74D501BF9BA0}" srcId="{507CD431-7382-4ADF-A4E3-405037E11815}" destId="{11CE844F-B28B-4492-9CBB-53265A6C8ACA}" srcOrd="0" destOrd="0" parTransId="{A9D61055-B162-4021-AD23-B5362968C21D}" sibTransId="{99637A39-127C-4BC1-85AA-73BF496B819B}"/>
    <dgm:cxn modelId="{E8BE2682-4B06-4034-9314-F7932B34DB02}" type="presOf" srcId="{11CE844F-B28B-4492-9CBB-53265A6C8ACA}" destId="{6E203D38-7EE5-45A9-B2A0-76ADC8C649D2}" srcOrd="0" destOrd="0" presId="urn:microsoft.com/office/officeart/2005/8/layout/radial6"/>
    <dgm:cxn modelId="{DC00DF05-2B6A-4BE0-A3F1-A39270A85EDD}" type="presOf" srcId="{9881C05D-B9BB-4561-9E85-41F1B9F9E185}" destId="{B455C649-E78C-41E3-9797-B529DB33DBF6}" srcOrd="0" destOrd="0" presId="urn:microsoft.com/office/officeart/2005/8/layout/radial6"/>
    <dgm:cxn modelId="{D88BB0B9-4E89-4C5F-BAAD-F6099B3757E8}" srcId="{11CE844F-B28B-4492-9CBB-53265A6C8ACA}" destId="{B2D759EE-D03F-41B7-8504-20D581895B4A}" srcOrd="2" destOrd="0" parTransId="{25166548-9F0A-4F3C-BE47-1D7BC5AA5900}" sibTransId="{7D44C833-A181-40EB-9F5D-413B198F84D4}"/>
    <dgm:cxn modelId="{2A377022-0F82-445C-BA78-1A0DDD33CF65}" srcId="{11CE844F-B28B-4492-9CBB-53265A6C8ACA}" destId="{82A14010-83D8-4788-8A32-62B439A9C599}" srcOrd="3" destOrd="0" parTransId="{8D18FDD9-5D12-45ED-BFEF-9CDDA4304709}" sibTransId="{44D81E1E-36E5-427B-B656-65D8542F5386}"/>
    <dgm:cxn modelId="{C1179FDA-2F9C-4501-9B2F-235EE6850267}" type="presOf" srcId="{2FC32104-42E2-4A56-A342-6D7FF47ED2D9}" destId="{8F9A133D-848C-4496-82CF-7269BD476851}" srcOrd="0" destOrd="0" presId="urn:microsoft.com/office/officeart/2005/8/layout/radial6"/>
    <dgm:cxn modelId="{96E474CD-2B5E-4A6A-BAEB-2C95A8811257}" type="presParOf" srcId="{68962287-3758-40B2-A676-6EB4EFC7E6C8}" destId="{6E203D38-7EE5-45A9-B2A0-76ADC8C649D2}" srcOrd="0" destOrd="0" presId="urn:microsoft.com/office/officeart/2005/8/layout/radial6"/>
    <dgm:cxn modelId="{35E66A52-3352-4CCA-AC5E-823142036F8B}" type="presParOf" srcId="{68962287-3758-40B2-A676-6EB4EFC7E6C8}" destId="{B455C649-E78C-41E3-9797-B529DB33DBF6}" srcOrd="1" destOrd="0" presId="urn:microsoft.com/office/officeart/2005/8/layout/radial6"/>
    <dgm:cxn modelId="{64D360C4-C798-41B8-BB43-452CB76B4F54}" type="presParOf" srcId="{68962287-3758-40B2-A676-6EB4EFC7E6C8}" destId="{75283C04-FA0C-4D8B-BA8F-744AE93C463D}" srcOrd="2" destOrd="0" presId="urn:microsoft.com/office/officeart/2005/8/layout/radial6"/>
    <dgm:cxn modelId="{DBA9E863-95C2-494A-B49E-E01D20B055A8}" type="presParOf" srcId="{68962287-3758-40B2-A676-6EB4EFC7E6C8}" destId="{D9C90296-43B7-4F9C-987F-ADC41202DFC3}" srcOrd="3" destOrd="0" presId="urn:microsoft.com/office/officeart/2005/8/layout/radial6"/>
    <dgm:cxn modelId="{E644862F-52E0-4D97-AA92-52CC71E609B8}" type="presParOf" srcId="{68962287-3758-40B2-A676-6EB4EFC7E6C8}" destId="{E7AF7A74-35B3-475F-BE5F-3DB0FA4C616E}" srcOrd="4" destOrd="0" presId="urn:microsoft.com/office/officeart/2005/8/layout/radial6"/>
    <dgm:cxn modelId="{B2E6623D-4D3C-4BF3-9D15-06C5F0A5FAF0}" type="presParOf" srcId="{68962287-3758-40B2-A676-6EB4EFC7E6C8}" destId="{7DBAEA01-CFCE-4D61-8214-E14C31E695A7}" srcOrd="5" destOrd="0" presId="urn:microsoft.com/office/officeart/2005/8/layout/radial6"/>
    <dgm:cxn modelId="{12ACA900-B957-4BC3-BBC4-F2C5D0013C86}" type="presParOf" srcId="{68962287-3758-40B2-A676-6EB4EFC7E6C8}" destId="{63BB0633-70D8-436E-87E5-18122381486C}" srcOrd="6" destOrd="0" presId="urn:microsoft.com/office/officeart/2005/8/layout/radial6"/>
    <dgm:cxn modelId="{ED4409DE-2F4F-497D-8DED-99BBD19BE470}" type="presParOf" srcId="{68962287-3758-40B2-A676-6EB4EFC7E6C8}" destId="{9D1ECACF-7E21-46CA-AAF4-3E59E4898E0F}" srcOrd="7" destOrd="0" presId="urn:microsoft.com/office/officeart/2005/8/layout/radial6"/>
    <dgm:cxn modelId="{1F4C7D09-7F2E-460D-B315-5D4EF756D9E1}" type="presParOf" srcId="{68962287-3758-40B2-A676-6EB4EFC7E6C8}" destId="{A2C418BA-97F9-42D2-B8E3-7D9D12B23FB3}" srcOrd="8" destOrd="0" presId="urn:microsoft.com/office/officeart/2005/8/layout/radial6"/>
    <dgm:cxn modelId="{02A996A2-7BE2-4043-922D-06ED2EE62535}" type="presParOf" srcId="{68962287-3758-40B2-A676-6EB4EFC7E6C8}" destId="{AD5C8FC7-D3D0-496D-8F76-D50BA3D89A28}" srcOrd="9" destOrd="0" presId="urn:microsoft.com/office/officeart/2005/8/layout/radial6"/>
    <dgm:cxn modelId="{2260CC0D-DB7F-4CFA-9F5C-550DEEE9AF68}" type="presParOf" srcId="{68962287-3758-40B2-A676-6EB4EFC7E6C8}" destId="{622C0C91-AADD-4E35-9D87-8499DE455DFC}" srcOrd="10" destOrd="0" presId="urn:microsoft.com/office/officeart/2005/8/layout/radial6"/>
    <dgm:cxn modelId="{FBC2608C-227E-4157-80CC-792D9B623EA8}" type="presParOf" srcId="{68962287-3758-40B2-A676-6EB4EFC7E6C8}" destId="{B4A2772A-6D15-49AA-96CA-F4328430264E}" srcOrd="11" destOrd="0" presId="urn:microsoft.com/office/officeart/2005/8/layout/radial6"/>
    <dgm:cxn modelId="{3BFB8C57-BE01-4F8B-B938-1F0A6F6975AC}" type="presParOf" srcId="{68962287-3758-40B2-A676-6EB4EFC7E6C8}" destId="{5B95BFF7-D2FC-4CC6-9322-8DCDE20C000D}" srcOrd="12" destOrd="0" presId="urn:microsoft.com/office/officeart/2005/8/layout/radial6"/>
    <dgm:cxn modelId="{4E4CE079-641E-4A44-8F64-85FE4DE0B2F8}" type="presParOf" srcId="{68962287-3758-40B2-A676-6EB4EFC7E6C8}" destId="{FE30C438-BF97-46AA-9D68-727F402AE82E}" srcOrd="13" destOrd="0" presId="urn:microsoft.com/office/officeart/2005/8/layout/radial6"/>
    <dgm:cxn modelId="{DBE3BFDF-62BE-4F72-B18B-46D71FF17B1B}" type="presParOf" srcId="{68962287-3758-40B2-A676-6EB4EFC7E6C8}" destId="{EC0C51FC-CAE9-4017-AB0F-519A0C140F56}" srcOrd="14" destOrd="0" presId="urn:microsoft.com/office/officeart/2005/8/layout/radial6"/>
    <dgm:cxn modelId="{814C44A8-3C08-4E20-BE52-2E32721C4B5B}" type="presParOf" srcId="{68962287-3758-40B2-A676-6EB4EFC7E6C8}" destId="{F97E7F8F-D971-412A-A73D-E787A99FCFBE}" srcOrd="15" destOrd="0" presId="urn:microsoft.com/office/officeart/2005/8/layout/radial6"/>
    <dgm:cxn modelId="{0C383825-2B80-4671-9100-DE2A6B0493ED}" type="presParOf" srcId="{68962287-3758-40B2-A676-6EB4EFC7E6C8}" destId="{D8015F6E-8F9D-4F94-8905-F729B2353E34}" srcOrd="16" destOrd="0" presId="urn:microsoft.com/office/officeart/2005/8/layout/radial6"/>
    <dgm:cxn modelId="{52AD75EB-60E5-49F5-880D-0398D3BB1F1C}" type="presParOf" srcId="{68962287-3758-40B2-A676-6EB4EFC7E6C8}" destId="{435250FF-8D5B-44CB-B90D-111F0D84714C}" srcOrd="17" destOrd="0" presId="urn:microsoft.com/office/officeart/2005/8/layout/radial6"/>
    <dgm:cxn modelId="{355DBAD5-0C63-48AF-94B1-D4BCACA1378D}" type="presParOf" srcId="{68962287-3758-40B2-A676-6EB4EFC7E6C8}" destId="{8F9A133D-848C-4496-82CF-7269BD476851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2CF61B3-0FC0-4467-916F-A2AF682D062C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66C902-CC9C-4C69-8F36-0C8A33F8E9E6}">
      <dgm:prSet phldrT="[Texte]" custT="1"/>
      <dgm:spPr/>
      <dgm:t>
        <a:bodyPr/>
        <a:lstStyle/>
        <a:p>
          <a:r>
            <a:rPr lang="fr-FR" sz="2000" b="1" dirty="0" smtClean="0"/>
            <a:t>Faibles couverture et disponibilité en services PF/MC</a:t>
          </a:r>
          <a:endParaRPr lang="en-US" sz="2000" b="1" dirty="0"/>
        </a:p>
      </dgm:t>
    </dgm:pt>
    <dgm:pt modelId="{7AC10C10-2E3C-42AC-A27F-0F2B0FCFAC55}" type="parTrans" cxnId="{1BE16951-647D-41F9-B788-0568AC591FDA}">
      <dgm:prSet/>
      <dgm:spPr/>
      <dgm:t>
        <a:bodyPr/>
        <a:lstStyle/>
        <a:p>
          <a:endParaRPr lang="en-US"/>
        </a:p>
      </dgm:t>
    </dgm:pt>
    <dgm:pt modelId="{EEE31E9D-CD16-4501-8107-8DB552CAB2AC}" type="sibTrans" cxnId="{1BE16951-647D-41F9-B788-0568AC591FDA}">
      <dgm:prSet/>
      <dgm:spPr/>
      <dgm:t>
        <a:bodyPr/>
        <a:lstStyle/>
        <a:p>
          <a:endParaRPr lang="en-US"/>
        </a:p>
      </dgm:t>
    </dgm:pt>
    <dgm:pt modelId="{1BA07C6F-1CDC-4867-B133-AA1DC8066F44}">
      <dgm:prSet phldrT="[Texte]" custT="1"/>
      <dgm:spPr/>
      <dgm:t>
        <a:bodyPr/>
        <a:lstStyle/>
        <a:p>
          <a:r>
            <a:rPr lang="fr-FR" sz="2000" b="1" dirty="0" smtClean="0"/>
            <a:t>Faible prévalence contraceptive</a:t>
          </a:r>
          <a:endParaRPr lang="en-US" sz="2000" b="1" dirty="0"/>
        </a:p>
      </dgm:t>
    </dgm:pt>
    <dgm:pt modelId="{96C80D0D-7109-4F04-A1F7-A51AEBA943BA}" type="parTrans" cxnId="{EF3691DD-24BB-472E-AD24-CC330D48726E}">
      <dgm:prSet/>
      <dgm:spPr/>
      <dgm:t>
        <a:bodyPr/>
        <a:lstStyle/>
        <a:p>
          <a:endParaRPr lang="en-US"/>
        </a:p>
      </dgm:t>
    </dgm:pt>
    <dgm:pt modelId="{76262EB3-E0A8-4851-8B50-15D895334A36}" type="sibTrans" cxnId="{EF3691DD-24BB-472E-AD24-CC330D48726E}">
      <dgm:prSet/>
      <dgm:spPr/>
      <dgm:t>
        <a:bodyPr/>
        <a:lstStyle/>
        <a:p>
          <a:endParaRPr lang="en-US"/>
        </a:p>
      </dgm:t>
    </dgm:pt>
    <dgm:pt modelId="{42C7428F-EC41-4C9E-9619-2CA7015B7283}">
      <dgm:prSet phldrT="[Texte]" custT="1"/>
      <dgm:spPr/>
      <dgm:t>
        <a:bodyPr/>
        <a:lstStyle/>
        <a:p>
          <a:r>
            <a:rPr lang="fr-FR" sz="1800" b="1" dirty="0" smtClean="0"/>
            <a:t>Amélioration de la couverture et disponibilité des services PF/MC et l’offre innovée des MC</a:t>
          </a:r>
          <a:endParaRPr lang="en-US" sz="1800" b="1" dirty="0"/>
        </a:p>
      </dgm:t>
    </dgm:pt>
    <dgm:pt modelId="{45B77E45-46FB-415B-9483-A7E4691AD612}" type="parTrans" cxnId="{89142EAD-61F4-4486-A5EB-C6B3190FCF53}">
      <dgm:prSet/>
      <dgm:spPr/>
      <dgm:t>
        <a:bodyPr/>
        <a:lstStyle/>
        <a:p>
          <a:endParaRPr lang="en-US"/>
        </a:p>
      </dgm:t>
    </dgm:pt>
    <dgm:pt modelId="{58E6CDEE-3FA6-4FF6-8EFE-0A7B8DE3977C}" type="sibTrans" cxnId="{89142EAD-61F4-4486-A5EB-C6B3190FCF53}">
      <dgm:prSet/>
      <dgm:spPr/>
      <dgm:t>
        <a:bodyPr/>
        <a:lstStyle/>
        <a:p>
          <a:endParaRPr lang="en-US"/>
        </a:p>
      </dgm:t>
    </dgm:pt>
    <dgm:pt modelId="{C8606E71-8871-44F5-80D8-B9C515573514}" type="pres">
      <dgm:prSet presAssocID="{D2CF61B3-0FC0-4467-916F-A2AF682D062C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7F0EFEB-7FBD-4D33-BD2D-A3296AEA3472}" type="pres">
      <dgm:prSet presAssocID="{A566C902-CC9C-4C69-8F36-0C8A33F8E9E6}" presName="Accent1" presStyleCnt="0"/>
      <dgm:spPr/>
    </dgm:pt>
    <dgm:pt modelId="{A8F2280A-5222-43D6-8F7A-556E20C29F2E}" type="pres">
      <dgm:prSet presAssocID="{A566C902-CC9C-4C69-8F36-0C8A33F8E9E6}" presName="Accent" presStyleLbl="node1" presStyleIdx="0" presStyleCnt="3" custScaleX="141359" custScaleY="117632"/>
      <dgm:spPr>
        <a:solidFill>
          <a:srgbClr val="FFC000"/>
        </a:solidFill>
      </dgm:spPr>
    </dgm:pt>
    <dgm:pt modelId="{50181A4F-DE11-4187-A25D-78680CE70DDA}" type="pres">
      <dgm:prSet presAssocID="{A566C902-CC9C-4C69-8F36-0C8A33F8E9E6}" presName="Parent1" presStyleLbl="revTx" presStyleIdx="0" presStyleCnt="3" custScaleX="175825" custScaleY="187798" custLinFactNeighborX="-992" custLinFactNeighborY="-3174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0B4517-87FF-4A65-9816-676D889333D2}" type="pres">
      <dgm:prSet presAssocID="{1BA07C6F-1CDC-4867-B133-AA1DC8066F44}" presName="Accent2" presStyleCnt="0"/>
      <dgm:spPr/>
    </dgm:pt>
    <dgm:pt modelId="{41E0AFAB-6CEA-4305-9AA4-7004EED7D077}" type="pres">
      <dgm:prSet presAssocID="{1BA07C6F-1CDC-4867-B133-AA1DC8066F44}" presName="Accent" presStyleLbl="node1" presStyleIdx="1" presStyleCnt="3" custScaleX="153356"/>
      <dgm:spPr>
        <a:solidFill>
          <a:srgbClr val="FF0000"/>
        </a:solidFill>
      </dgm:spPr>
    </dgm:pt>
    <dgm:pt modelId="{4714ACBB-27C3-4F9D-A544-165C223FB0EE}" type="pres">
      <dgm:prSet presAssocID="{1BA07C6F-1CDC-4867-B133-AA1DC8066F44}" presName="Parent2" presStyleLbl="revTx" presStyleIdx="1" presStyleCnt="3" custScaleX="160977" custScaleY="173023" custLinFactNeighborX="-14875" custLinFactNeighborY="-1190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CAB27-ACBB-42E3-87AF-BF11700630E8}" type="pres">
      <dgm:prSet presAssocID="{42C7428F-EC41-4C9E-9619-2CA7015B7283}" presName="Accent3" presStyleCnt="0"/>
      <dgm:spPr/>
    </dgm:pt>
    <dgm:pt modelId="{E37CF933-A4C0-49F5-99DB-9D535ABF98FB}" type="pres">
      <dgm:prSet presAssocID="{42C7428F-EC41-4C9E-9619-2CA7015B7283}" presName="Accent" presStyleLbl="node1" presStyleIdx="2" presStyleCnt="3" custScaleX="156184"/>
      <dgm:spPr/>
    </dgm:pt>
    <dgm:pt modelId="{A98BE9A5-B4D3-4F99-8311-B9D063BD07E6}" type="pres">
      <dgm:prSet presAssocID="{42C7428F-EC41-4C9E-9619-2CA7015B7283}" presName="Parent3" presStyleLbl="revTx" presStyleIdx="2" presStyleCnt="3" custScaleX="191219" custScaleY="228702" custLinFactNeighborX="992" custLinFactNeighborY="2975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01F5B7-6C55-4591-99D0-C7BA72660C8A}" type="presOf" srcId="{A566C902-CC9C-4C69-8F36-0C8A33F8E9E6}" destId="{50181A4F-DE11-4187-A25D-78680CE70DDA}" srcOrd="0" destOrd="0" presId="urn:microsoft.com/office/officeart/2009/layout/CircleArrowProcess"/>
    <dgm:cxn modelId="{89142EAD-61F4-4486-A5EB-C6B3190FCF53}" srcId="{D2CF61B3-0FC0-4467-916F-A2AF682D062C}" destId="{42C7428F-EC41-4C9E-9619-2CA7015B7283}" srcOrd="2" destOrd="0" parTransId="{45B77E45-46FB-415B-9483-A7E4691AD612}" sibTransId="{58E6CDEE-3FA6-4FF6-8EFE-0A7B8DE3977C}"/>
    <dgm:cxn modelId="{FE784066-99BF-474F-87C1-DC15966EF792}" type="presOf" srcId="{1BA07C6F-1CDC-4867-B133-AA1DC8066F44}" destId="{4714ACBB-27C3-4F9D-A544-165C223FB0EE}" srcOrd="0" destOrd="0" presId="urn:microsoft.com/office/officeart/2009/layout/CircleArrowProcess"/>
    <dgm:cxn modelId="{6ADDD57E-7091-49A7-974D-9F195493BB17}" type="presOf" srcId="{42C7428F-EC41-4C9E-9619-2CA7015B7283}" destId="{A98BE9A5-B4D3-4F99-8311-B9D063BD07E6}" srcOrd="0" destOrd="0" presId="urn:microsoft.com/office/officeart/2009/layout/CircleArrowProcess"/>
    <dgm:cxn modelId="{1BE16951-647D-41F9-B788-0568AC591FDA}" srcId="{D2CF61B3-0FC0-4467-916F-A2AF682D062C}" destId="{A566C902-CC9C-4C69-8F36-0C8A33F8E9E6}" srcOrd="0" destOrd="0" parTransId="{7AC10C10-2E3C-42AC-A27F-0F2B0FCFAC55}" sibTransId="{EEE31E9D-CD16-4501-8107-8DB552CAB2AC}"/>
    <dgm:cxn modelId="{2084FE3D-5145-4C92-BB47-4CB1792A6CBB}" type="presOf" srcId="{D2CF61B3-0FC0-4467-916F-A2AF682D062C}" destId="{C8606E71-8871-44F5-80D8-B9C515573514}" srcOrd="0" destOrd="0" presId="urn:microsoft.com/office/officeart/2009/layout/CircleArrowProcess"/>
    <dgm:cxn modelId="{EF3691DD-24BB-472E-AD24-CC330D48726E}" srcId="{D2CF61B3-0FC0-4467-916F-A2AF682D062C}" destId="{1BA07C6F-1CDC-4867-B133-AA1DC8066F44}" srcOrd="1" destOrd="0" parTransId="{96C80D0D-7109-4F04-A1F7-A51AEBA943BA}" sibTransId="{76262EB3-E0A8-4851-8B50-15D895334A36}"/>
    <dgm:cxn modelId="{40922C59-7C3A-4F73-B329-E34D70192159}" type="presParOf" srcId="{C8606E71-8871-44F5-80D8-B9C515573514}" destId="{27F0EFEB-7FBD-4D33-BD2D-A3296AEA3472}" srcOrd="0" destOrd="0" presId="urn:microsoft.com/office/officeart/2009/layout/CircleArrowProcess"/>
    <dgm:cxn modelId="{CAA990EE-2AA7-4668-9852-1EAB9A49087A}" type="presParOf" srcId="{27F0EFEB-7FBD-4D33-BD2D-A3296AEA3472}" destId="{A8F2280A-5222-43D6-8F7A-556E20C29F2E}" srcOrd="0" destOrd="0" presId="urn:microsoft.com/office/officeart/2009/layout/CircleArrowProcess"/>
    <dgm:cxn modelId="{E358E0F5-A59C-4F6C-852F-40B3ABFC5E6A}" type="presParOf" srcId="{C8606E71-8871-44F5-80D8-B9C515573514}" destId="{50181A4F-DE11-4187-A25D-78680CE70DDA}" srcOrd="1" destOrd="0" presId="urn:microsoft.com/office/officeart/2009/layout/CircleArrowProcess"/>
    <dgm:cxn modelId="{DC1DFDD9-DD6F-40AB-8AB7-A0FC9A400B35}" type="presParOf" srcId="{C8606E71-8871-44F5-80D8-B9C515573514}" destId="{9D0B4517-87FF-4A65-9816-676D889333D2}" srcOrd="2" destOrd="0" presId="urn:microsoft.com/office/officeart/2009/layout/CircleArrowProcess"/>
    <dgm:cxn modelId="{A2615DC5-43DD-4BE7-B7F9-B70DBAA36A54}" type="presParOf" srcId="{9D0B4517-87FF-4A65-9816-676D889333D2}" destId="{41E0AFAB-6CEA-4305-9AA4-7004EED7D077}" srcOrd="0" destOrd="0" presId="urn:microsoft.com/office/officeart/2009/layout/CircleArrowProcess"/>
    <dgm:cxn modelId="{52430D9E-501C-45E9-96A9-793FB376CFB8}" type="presParOf" srcId="{C8606E71-8871-44F5-80D8-B9C515573514}" destId="{4714ACBB-27C3-4F9D-A544-165C223FB0EE}" srcOrd="3" destOrd="0" presId="urn:microsoft.com/office/officeart/2009/layout/CircleArrowProcess"/>
    <dgm:cxn modelId="{56CAE83B-B63D-4AD1-801E-8B8FD69D6275}" type="presParOf" srcId="{C8606E71-8871-44F5-80D8-B9C515573514}" destId="{3F1CAB27-ACBB-42E3-87AF-BF11700630E8}" srcOrd="4" destOrd="0" presId="urn:microsoft.com/office/officeart/2009/layout/CircleArrowProcess"/>
    <dgm:cxn modelId="{9363B25B-7562-40FE-B6B7-3E94B8F8A31A}" type="presParOf" srcId="{3F1CAB27-ACBB-42E3-87AF-BF11700630E8}" destId="{E37CF933-A4C0-49F5-99DB-9D535ABF98FB}" srcOrd="0" destOrd="0" presId="urn:microsoft.com/office/officeart/2009/layout/CircleArrowProcess"/>
    <dgm:cxn modelId="{A72C1EDA-FD98-49CB-A0E0-B07A744F3515}" type="presParOf" srcId="{C8606E71-8871-44F5-80D8-B9C515573514}" destId="{A98BE9A5-B4D3-4F99-8311-B9D063BD07E6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47FA076-BFA0-48C5-AE14-387480B8C95C}" type="doc">
      <dgm:prSet loTypeId="urn:microsoft.com/office/officeart/2005/8/layout/arrow2" loCatId="process" qsTypeId="urn:microsoft.com/office/officeart/2005/8/quickstyle/3d3" qsCatId="3D" csTypeId="urn:microsoft.com/office/officeart/2005/8/colors/accent1_2" csCatId="accent1" phldr="1"/>
      <dgm:spPr/>
    </dgm:pt>
    <dgm:pt modelId="{D947B617-B626-4419-A39B-B8CF9D554715}">
      <dgm:prSet phldrT="[Texte]" custT="1"/>
      <dgm:spPr/>
      <dgm:t>
        <a:bodyPr/>
        <a:lstStyle/>
        <a:p>
          <a:r>
            <a:rPr lang="fr-FR" sz="1800" b="1" cap="none" spc="0" noProof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Prévalence contraceptive boostée</a:t>
          </a:r>
          <a:endParaRPr lang="fr-FR" sz="1800" b="1" cap="none" spc="0" noProof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976616E-FAFE-490D-8028-4692F02FEEAB}" type="parTrans" cxnId="{2886EA72-2BB8-4C59-9C43-B43566702DFA}">
      <dgm:prSet/>
      <dgm:spPr/>
      <dgm:t>
        <a:bodyPr/>
        <a:lstStyle/>
        <a:p>
          <a:endParaRPr lang="en-US"/>
        </a:p>
      </dgm:t>
    </dgm:pt>
    <dgm:pt modelId="{A89749CA-E546-4A80-ACCF-8DB6A8EFA3A1}" type="sibTrans" cxnId="{2886EA72-2BB8-4C59-9C43-B43566702DFA}">
      <dgm:prSet/>
      <dgm:spPr/>
      <dgm:t>
        <a:bodyPr/>
        <a:lstStyle/>
        <a:p>
          <a:endParaRPr lang="en-US"/>
        </a:p>
      </dgm:t>
    </dgm:pt>
    <dgm:pt modelId="{681B17E2-497F-45CB-8FF6-469987078610}" type="pres">
      <dgm:prSet presAssocID="{847FA076-BFA0-48C5-AE14-387480B8C95C}" presName="arrowDiagram" presStyleCnt="0">
        <dgm:presLayoutVars>
          <dgm:chMax val="5"/>
          <dgm:dir/>
          <dgm:resizeHandles val="exact"/>
        </dgm:presLayoutVars>
      </dgm:prSet>
      <dgm:spPr/>
    </dgm:pt>
    <dgm:pt modelId="{369462A0-7F96-4A34-B170-5A3020B8DB94}" type="pres">
      <dgm:prSet presAssocID="{847FA076-BFA0-48C5-AE14-387480B8C95C}" presName="arrow" presStyleLbl="bgShp" presStyleIdx="0" presStyleCnt="1" custLinFactNeighborX="-8939" custLinFactNeighborY="6667"/>
      <dgm:spPr>
        <a:solidFill>
          <a:srgbClr val="FFFF00"/>
        </a:solidFill>
      </dgm:spPr>
    </dgm:pt>
    <dgm:pt modelId="{CE729AF6-5BA6-4A31-87CA-FB2FBB5B3642}" type="pres">
      <dgm:prSet presAssocID="{847FA076-BFA0-48C5-AE14-387480B8C95C}" presName="arrowDiagram1" presStyleCnt="0">
        <dgm:presLayoutVars>
          <dgm:bulletEnabled val="1"/>
        </dgm:presLayoutVars>
      </dgm:prSet>
      <dgm:spPr/>
    </dgm:pt>
    <dgm:pt modelId="{76357FB8-B43C-4BC5-AB54-2D686D719E6C}" type="pres">
      <dgm:prSet presAssocID="{D947B617-B626-4419-A39B-B8CF9D554715}" presName="bullet1" presStyleLbl="node1" presStyleIdx="0" presStyleCnt="1" custLinFactX="100000" custLinFactNeighborX="120271" custLinFactNeighborY="18146"/>
      <dgm:spPr/>
    </dgm:pt>
    <dgm:pt modelId="{5ACDDF82-D28F-41D6-B29D-CE4F378AE4D2}" type="pres">
      <dgm:prSet presAssocID="{D947B617-B626-4419-A39B-B8CF9D554715}" presName="textBox1" presStyleLbl="revTx" presStyleIdx="0" presStyleCnt="1" custLinFactNeighborX="50000" custLinFactNeighborY="-184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86EA72-2BB8-4C59-9C43-B43566702DFA}" srcId="{847FA076-BFA0-48C5-AE14-387480B8C95C}" destId="{D947B617-B626-4419-A39B-B8CF9D554715}" srcOrd="0" destOrd="0" parTransId="{7976616E-FAFE-490D-8028-4692F02FEEAB}" sibTransId="{A89749CA-E546-4A80-ACCF-8DB6A8EFA3A1}"/>
    <dgm:cxn modelId="{E021A424-FB13-4588-A58A-2C0E49D09040}" type="presOf" srcId="{847FA076-BFA0-48C5-AE14-387480B8C95C}" destId="{681B17E2-497F-45CB-8FF6-469987078610}" srcOrd="0" destOrd="0" presId="urn:microsoft.com/office/officeart/2005/8/layout/arrow2"/>
    <dgm:cxn modelId="{B4D020B0-281D-4FE1-BB25-51A3E59655BF}" type="presOf" srcId="{D947B617-B626-4419-A39B-B8CF9D554715}" destId="{5ACDDF82-D28F-41D6-B29D-CE4F378AE4D2}" srcOrd="0" destOrd="0" presId="urn:microsoft.com/office/officeart/2005/8/layout/arrow2"/>
    <dgm:cxn modelId="{319DF70C-9A09-4483-8D74-7893B76D950A}" type="presParOf" srcId="{681B17E2-497F-45CB-8FF6-469987078610}" destId="{369462A0-7F96-4A34-B170-5A3020B8DB94}" srcOrd="0" destOrd="0" presId="urn:microsoft.com/office/officeart/2005/8/layout/arrow2"/>
    <dgm:cxn modelId="{57F18EBB-8FA3-4215-A843-8F180FF44A18}" type="presParOf" srcId="{681B17E2-497F-45CB-8FF6-469987078610}" destId="{CE729AF6-5BA6-4A31-87CA-FB2FBB5B3642}" srcOrd="1" destOrd="0" presId="urn:microsoft.com/office/officeart/2005/8/layout/arrow2"/>
    <dgm:cxn modelId="{2C86C9C8-D648-4FD7-9B66-AFCAE35551E0}" type="presParOf" srcId="{CE729AF6-5BA6-4A31-87CA-FB2FBB5B3642}" destId="{76357FB8-B43C-4BC5-AB54-2D686D719E6C}" srcOrd="0" destOrd="0" presId="urn:microsoft.com/office/officeart/2005/8/layout/arrow2"/>
    <dgm:cxn modelId="{5E5CF494-FD6B-4645-B9AA-24840888807F}" type="presParOf" srcId="{CE729AF6-5BA6-4A31-87CA-FB2FBB5B3642}" destId="{5ACDDF82-D28F-41D6-B29D-CE4F378AE4D2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9A133D-848C-4496-82CF-7269BD476851}">
      <dsp:nvSpPr>
        <dsp:cNvPr id="0" name=""/>
        <dsp:cNvSpPr/>
      </dsp:nvSpPr>
      <dsp:spPr>
        <a:xfrm>
          <a:off x="787230" y="514391"/>
          <a:ext cx="3187997" cy="3187997"/>
        </a:xfrm>
        <a:prstGeom prst="blockArc">
          <a:avLst>
            <a:gd name="adj1" fmla="val 12600000"/>
            <a:gd name="adj2" fmla="val 16200000"/>
            <a:gd name="adj3" fmla="val 4505"/>
          </a:avLst>
        </a:prstGeom>
        <a:solidFill>
          <a:schemeClr val="accent2">
            <a:shade val="90000"/>
            <a:hueOff val="519516"/>
            <a:satOff val="-21824"/>
            <a:lumOff val="2832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7E7F8F-D971-412A-A73D-E787A99FCFBE}">
      <dsp:nvSpPr>
        <dsp:cNvPr id="0" name=""/>
        <dsp:cNvSpPr/>
      </dsp:nvSpPr>
      <dsp:spPr>
        <a:xfrm>
          <a:off x="787230" y="514391"/>
          <a:ext cx="3187997" cy="3187997"/>
        </a:xfrm>
        <a:prstGeom prst="blockArc">
          <a:avLst>
            <a:gd name="adj1" fmla="val 9000000"/>
            <a:gd name="adj2" fmla="val 12600000"/>
            <a:gd name="adj3" fmla="val 4505"/>
          </a:avLst>
        </a:prstGeom>
        <a:solidFill>
          <a:schemeClr val="accent2">
            <a:shade val="90000"/>
            <a:hueOff val="415613"/>
            <a:satOff val="-17459"/>
            <a:lumOff val="22659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95BFF7-D2FC-4CC6-9322-8DCDE20C000D}">
      <dsp:nvSpPr>
        <dsp:cNvPr id="0" name=""/>
        <dsp:cNvSpPr/>
      </dsp:nvSpPr>
      <dsp:spPr>
        <a:xfrm>
          <a:off x="787230" y="514391"/>
          <a:ext cx="3187997" cy="3187997"/>
        </a:xfrm>
        <a:prstGeom prst="blockArc">
          <a:avLst>
            <a:gd name="adj1" fmla="val 5400000"/>
            <a:gd name="adj2" fmla="val 9000000"/>
            <a:gd name="adj3" fmla="val 4505"/>
          </a:avLst>
        </a:prstGeom>
        <a:solidFill>
          <a:schemeClr val="accent2">
            <a:shade val="90000"/>
            <a:hueOff val="311710"/>
            <a:satOff val="-13094"/>
            <a:lumOff val="16994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5C8FC7-D3D0-496D-8F76-D50BA3D89A28}">
      <dsp:nvSpPr>
        <dsp:cNvPr id="0" name=""/>
        <dsp:cNvSpPr/>
      </dsp:nvSpPr>
      <dsp:spPr>
        <a:xfrm>
          <a:off x="787230" y="514391"/>
          <a:ext cx="3187997" cy="3187997"/>
        </a:xfrm>
        <a:prstGeom prst="blockArc">
          <a:avLst>
            <a:gd name="adj1" fmla="val 1800000"/>
            <a:gd name="adj2" fmla="val 5400000"/>
            <a:gd name="adj3" fmla="val 4505"/>
          </a:avLst>
        </a:prstGeom>
        <a:solidFill>
          <a:schemeClr val="accent2">
            <a:shade val="90000"/>
            <a:hueOff val="207806"/>
            <a:satOff val="-8730"/>
            <a:lumOff val="1133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BB0633-70D8-436E-87E5-18122381486C}">
      <dsp:nvSpPr>
        <dsp:cNvPr id="0" name=""/>
        <dsp:cNvSpPr/>
      </dsp:nvSpPr>
      <dsp:spPr>
        <a:xfrm>
          <a:off x="787230" y="514391"/>
          <a:ext cx="3187997" cy="3187997"/>
        </a:xfrm>
        <a:prstGeom prst="blockArc">
          <a:avLst>
            <a:gd name="adj1" fmla="val 19800000"/>
            <a:gd name="adj2" fmla="val 1800000"/>
            <a:gd name="adj3" fmla="val 4505"/>
          </a:avLst>
        </a:prstGeom>
        <a:solidFill>
          <a:schemeClr val="accent2">
            <a:shade val="90000"/>
            <a:hueOff val="103903"/>
            <a:satOff val="-4365"/>
            <a:lumOff val="5665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C90296-43B7-4F9C-987F-ADC41202DFC3}">
      <dsp:nvSpPr>
        <dsp:cNvPr id="0" name=""/>
        <dsp:cNvSpPr/>
      </dsp:nvSpPr>
      <dsp:spPr>
        <a:xfrm>
          <a:off x="787230" y="514391"/>
          <a:ext cx="3187997" cy="3187997"/>
        </a:xfrm>
        <a:prstGeom prst="blockArc">
          <a:avLst>
            <a:gd name="adj1" fmla="val 16200000"/>
            <a:gd name="adj2" fmla="val 19800000"/>
            <a:gd name="adj3" fmla="val 4505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203D38-7EE5-45A9-B2A0-76ADC8C649D2}">
      <dsp:nvSpPr>
        <dsp:cNvPr id="0" name=""/>
        <dsp:cNvSpPr/>
      </dsp:nvSpPr>
      <dsp:spPr>
        <a:xfrm>
          <a:off x="1453105" y="1115896"/>
          <a:ext cx="1783889" cy="1864578"/>
        </a:xfrm>
        <a:prstGeom prst="ellipse">
          <a:avLst/>
        </a:prstGeom>
        <a:solidFill>
          <a:srgbClr val="92D050"/>
        </a:solidFill>
        <a:ln w="1587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solidFill>
                <a:schemeClr val="tx1"/>
              </a:solidFill>
            </a:rPr>
            <a:t>Augmenter la prévalence contraceptive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714349" y="1388957"/>
        <a:ext cx="1261401" cy="1318456"/>
      </dsp:txXfrm>
    </dsp:sp>
    <dsp:sp modelId="{B455C649-E78C-41E3-9797-B529DB33DBF6}">
      <dsp:nvSpPr>
        <dsp:cNvPr id="0" name=""/>
        <dsp:cNvSpPr/>
      </dsp:nvSpPr>
      <dsp:spPr>
        <a:xfrm>
          <a:off x="1657807" y="51605"/>
          <a:ext cx="1446843" cy="997382"/>
        </a:xfrm>
        <a:prstGeom prst="ellipse">
          <a:avLst/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solidFill>
                <a:schemeClr val="tx1"/>
              </a:solidFill>
            </a:rPr>
            <a:t>1</a:t>
          </a:r>
          <a:r>
            <a:rPr lang="fr-FR" sz="1800" kern="1200" baseline="30000" dirty="0" smtClean="0">
              <a:solidFill>
                <a:schemeClr val="tx1"/>
              </a:solidFill>
            </a:rPr>
            <a:t>ère</a:t>
          </a:r>
          <a:r>
            <a:rPr lang="fr-FR" sz="1800" kern="1200" dirty="0" smtClean="0">
              <a:solidFill>
                <a:schemeClr val="tx1"/>
              </a:solidFill>
            </a:rPr>
            <a:t> Etude transversale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869692" y="197668"/>
        <a:ext cx="1023073" cy="705256"/>
      </dsp:txXfrm>
    </dsp:sp>
    <dsp:sp modelId="{E7AF7A74-35B3-475F-BE5F-3DB0FA4C616E}">
      <dsp:nvSpPr>
        <dsp:cNvPr id="0" name=""/>
        <dsp:cNvSpPr/>
      </dsp:nvSpPr>
      <dsp:spPr>
        <a:xfrm>
          <a:off x="3195172" y="549654"/>
          <a:ext cx="1070809" cy="1559377"/>
        </a:xfrm>
        <a:prstGeom prst="ellipse">
          <a:avLst/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solidFill>
                <a:schemeClr val="tx1"/>
              </a:solidFill>
            </a:rPr>
            <a:t>2</a:t>
          </a:r>
          <a:r>
            <a:rPr lang="fr-FR" sz="1400" kern="1200" baseline="30000" dirty="0" smtClean="0">
              <a:solidFill>
                <a:schemeClr val="tx1"/>
              </a:solidFill>
            </a:rPr>
            <a:t>ème</a:t>
          </a:r>
          <a:r>
            <a:rPr lang="fr-FR" sz="1400" kern="1200" dirty="0" smtClean="0">
              <a:solidFill>
                <a:schemeClr val="tx1"/>
              </a:solidFill>
            </a:rPr>
            <a:t> Etude descriptive transversale 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3351988" y="778019"/>
        <a:ext cx="757177" cy="1102647"/>
      </dsp:txXfrm>
    </dsp:sp>
    <dsp:sp modelId="{9D1ECACF-7E21-46CA-AAF4-3E59E4898E0F}">
      <dsp:nvSpPr>
        <dsp:cNvPr id="0" name=""/>
        <dsp:cNvSpPr/>
      </dsp:nvSpPr>
      <dsp:spPr>
        <a:xfrm>
          <a:off x="3099598" y="2267418"/>
          <a:ext cx="1261958" cy="1240035"/>
        </a:xfrm>
        <a:prstGeom prst="ellipse">
          <a:avLst/>
        </a:prstGeom>
        <a:solidFill>
          <a:schemeClr val="lt1"/>
        </a:solidFill>
        <a:ln w="15875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baseline="30000" dirty="0" smtClean="0">
              <a:solidFill>
                <a:schemeClr val="tx1"/>
              </a:solidFill>
            </a:rPr>
            <a:t>3ème</a:t>
          </a:r>
          <a:r>
            <a:rPr lang="fr-FR" sz="1400" kern="1200" baseline="30000" dirty="0" smtClean="0">
              <a:solidFill>
                <a:schemeClr val="tx1"/>
              </a:solidFill>
            </a:rPr>
            <a:t> </a:t>
          </a:r>
          <a:r>
            <a:rPr lang="fr-FR" sz="1400" kern="1200" dirty="0" smtClean="0">
              <a:solidFill>
                <a:schemeClr val="tx1"/>
              </a:solidFill>
            </a:rPr>
            <a:t> Etude descriptive transversale 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3284407" y="2449017"/>
        <a:ext cx="892340" cy="876837"/>
      </dsp:txXfrm>
    </dsp:sp>
    <dsp:sp modelId="{622C0C91-AADD-4E35-9D87-8499DE455DFC}">
      <dsp:nvSpPr>
        <dsp:cNvPr id="0" name=""/>
        <dsp:cNvSpPr/>
      </dsp:nvSpPr>
      <dsp:spPr>
        <a:xfrm>
          <a:off x="1577852" y="3267849"/>
          <a:ext cx="1606753" cy="797267"/>
        </a:xfrm>
        <a:prstGeom prst="ellipse">
          <a:avLst/>
        </a:prstGeom>
        <a:solidFill>
          <a:schemeClr val="lt1"/>
        </a:solidFill>
        <a:ln w="15875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chemeClr val="tx1"/>
              </a:solidFill>
            </a:rPr>
            <a:t>4</a:t>
          </a:r>
          <a:r>
            <a:rPr lang="fr-FR" sz="1600" kern="1200" baseline="30000" dirty="0" smtClean="0">
              <a:solidFill>
                <a:schemeClr val="tx1"/>
              </a:solidFill>
            </a:rPr>
            <a:t>ème</a:t>
          </a:r>
          <a:r>
            <a:rPr lang="fr-FR" sz="1600" kern="1200" dirty="0" smtClean="0">
              <a:solidFill>
                <a:schemeClr val="tx1"/>
              </a:solidFill>
            </a:rPr>
            <a:t> E.  Descriptive transversale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1813156" y="3384606"/>
        <a:ext cx="1136145" cy="563753"/>
      </dsp:txXfrm>
    </dsp:sp>
    <dsp:sp modelId="{FE30C438-BF97-46AA-9D68-727F402AE82E}">
      <dsp:nvSpPr>
        <dsp:cNvPr id="0" name=""/>
        <dsp:cNvSpPr/>
      </dsp:nvSpPr>
      <dsp:spPr>
        <a:xfrm>
          <a:off x="493778" y="2405262"/>
          <a:ext cx="1076205" cy="964349"/>
        </a:xfrm>
        <a:prstGeom prst="ellipse">
          <a:avLst/>
        </a:prstGeom>
        <a:gradFill rotWithShape="1">
          <a:gsLst>
            <a:gs pos="0">
              <a:schemeClr val="dk1">
                <a:tint val="83000"/>
                <a:satMod val="100000"/>
                <a:lumMod val="100000"/>
              </a:schemeClr>
            </a:gs>
            <a:gs pos="100000">
              <a:schemeClr val="dk1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dk1"/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chemeClr val="tx1"/>
              </a:solidFill>
            </a:rPr>
            <a:t>5</a:t>
          </a:r>
          <a:r>
            <a:rPr lang="fr-FR" sz="1600" kern="1200" baseline="30000" dirty="0" smtClean="0">
              <a:solidFill>
                <a:schemeClr val="tx1"/>
              </a:solidFill>
            </a:rPr>
            <a:t>ème</a:t>
          </a:r>
          <a:r>
            <a:rPr lang="fr-FR" sz="1600" kern="1200" dirty="0" smtClean="0">
              <a:solidFill>
                <a:schemeClr val="tx1"/>
              </a:solidFill>
            </a:rPr>
            <a:t> Etude de Cas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651385" y="2546488"/>
        <a:ext cx="760991" cy="681897"/>
      </dsp:txXfrm>
    </dsp:sp>
    <dsp:sp modelId="{D8015F6E-8F9D-4F94-8905-F729B2353E34}">
      <dsp:nvSpPr>
        <dsp:cNvPr id="0" name=""/>
        <dsp:cNvSpPr/>
      </dsp:nvSpPr>
      <dsp:spPr>
        <a:xfrm>
          <a:off x="500580" y="581286"/>
          <a:ext cx="1062601" cy="1496113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solidFill>
                <a:schemeClr val="tx1"/>
              </a:solidFill>
            </a:rPr>
            <a:t>6</a:t>
          </a:r>
          <a:r>
            <a:rPr lang="fr-FR" sz="1400" kern="1200" baseline="30000" dirty="0" smtClean="0">
              <a:solidFill>
                <a:schemeClr val="tx1"/>
              </a:solidFill>
            </a:rPr>
            <a:t>ème</a:t>
          </a:r>
          <a:r>
            <a:rPr lang="fr-FR" sz="1400" kern="1200" dirty="0" smtClean="0">
              <a:solidFill>
                <a:schemeClr val="tx1"/>
              </a:solidFill>
            </a:rPr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solidFill>
                <a:schemeClr val="tx1"/>
              </a:solidFill>
            </a:rPr>
            <a:t>Etude de Cas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656194" y="800387"/>
        <a:ext cx="751373" cy="105791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9A133D-848C-4496-82CF-7269BD476851}">
      <dsp:nvSpPr>
        <dsp:cNvPr id="0" name=""/>
        <dsp:cNvSpPr/>
      </dsp:nvSpPr>
      <dsp:spPr>
        <a:xfrm>
          <a:off x="787230" y="514391"/>
          <a:ext cx="3187997" cy="3187997"/>
        </a:xfrm>
        <a:prstGeom prst="blockArc">
          <a:avLst>
            <a:gd name="adj1" fmla="val 12600000"/>
            <a:gd name="adj2" fmla="val 16200000"/>
            <a:gd name="adj3" fmla="val 4505"/>
          </a:avLst>
        </a:prstGeom>
        <a:solidFill>
          <a:schemeClr val="accent2">
            <a:shade val="90000"/>
            <a:hueOff val="519516"/>
            <a:satOff val="-21824"/>
            <a:lumOff val="2832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7E7F8F-D971-412A-A73D-E787A99FCFBE}">
      <dsp:nvSpPr>
        <dsp:cNvPr id="0" name=""/>
        <dsp:cNvSpPr/>
      </dsp:nvSpPr>
      <dsp:spPr>
        <a:xfrm>
          <a:off x="787230" y="514391"/>
          <a:ext cx="3187997" cy="3187997"/>
        </a:xfrm>
        <a:prstGeom prst="blockArc">
          <a:avLst>
            <a:gd name="adj1" fmla="val 9000000"/>
            <a:gd name="adj2" fmla="val 12600000"/>
            <a:gd name="adj3" fmla="val 4505"/>
          </a:avLst>
        </a:prstGeom>
        <a:solidFill>
          <a:schemeClr val="accent2">
            <a:shade val="90000"/>
            <a:hueOff val="415613"/>
            <a:satOff val="-17459"/>
            <a:lumOff val="22659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95BFF7-D2FC-4CC6-9322-8DCDE20C000D}">
      <dsp:nvSpPr>
        <dsp:cNvPr id="0" name=""/>
        <dsp:cNvSpPr/>
      </dsp:nvSpPr>
      <dsp:spPr>
        <a:xfrm>
          <a:off x="787230" y="514391"/>
          <a:ext cx="3187997" cy="3187997"/>
        </a:xfrm>
        <a:prstGeom prst="blockArc">
          <a:avLst>
            <a:gd name="adj1" fmla="val 5400000"/>
            <a:gd name="adj2" fmla="val 9000000"/>
            <a:gd name="adj3" fmla="val 4505"/>
          </a:avLst>
        </a:prstGeom>
        <a:solidFill>
          <a:schemeClr val="accent2">
            <a:shade val="90000"/>
            <a:hueOff val="311710"/>
            <a:satOff val="-13094"/>
            <a:lumOff val="16994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5C8FC7-D3D0-496D-8F76-D50BA3D89A28}">
      <dsp:nvSpPr>
        <dsp:cNvPr id="0" name=""/>
        <dsp:cNvSpPr/>
      </dsp:nvSpPr>
      <dsp:spPr>
        <a:xfrm>
          <a:off x="787230" y="514391"/>
          <a:ext cx="3187997" cy="3187997"/>
        </a:xfrm>
        <a:prstGeom prst="blockArc">
          <a:avLst>
            <a:gd name="adj1" fmla="val 1800000"/>
            <a:gd name="adj2" fmla="val 5400000"/>
            <a:gd name="adj3" fmla="val 4505"/>
          </a:avLst>
        </a:prstGeom>
        <a:solidFill>
          <a:schemeClr val="accent2">
            <a:shade val="90000"/>
            <a:hueOff val="207806"/>
            <a:satOff val="-8730"/>
            <a:lumOff val="1133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BB0633-70D8-436E-87E5-18122381486C}">
      <dsp:nvSpPr>
        <dsp:cNvPr id="0" name=""/>
        <dsp:cNvSpPr/>
      </dsp:nvSpPr>
      <dsp:spPr>
        <a:xfrm>
          <a:off x="787230" y="514391"/>
          <a:ext cx="3187997" cy="3187997"/>
        </a:xfrm>
        <a:prstGeom prst="blockArc">
          <a:avLst>
            <a:gd name="adj1" fmla="val 19800000"/>
            <a:gd name="adj2" fmla="val 1800000"/>
            <a:gd name="adj3" fmla="val 4505"/>
          </a:avLst>
        </a:prstGeom>
        <a:solidFill>
          <a:schemeClr val="accent2">
            <a:shade val="90000"/>
            <a:hueOff val="103903"/>
            <a:satOff val="-4365"/>
            <a:lumOff val="5665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C90296-43B7-4F9C-987F-ADC41202DFC3}">
      <dsp:nvSpPr>
        <dsp:cNvPr id="0" name=""/>
        <dsp:cNvSpPr/>
      </dsp:nvSpPr>
      <dsp:spPr>
        <a:xfrm>
          <a:off x="787230" y="514391"/>
          <a:ext cx="3187997" cy="3187997"/>
        </a:xfrm>
        <a:prstGeom prst="blockArc">
          <a:avLst>
            <a:gd name="adj1" fmla="val 16200000"/>
            <a:gd name="adj2" fmla="val 19800000"/>
            <a:gd name="adj3" fmla="val 4505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203D38-7EE5-45A9-B2A0-76ADC8C649D2}">
      <dsp:nvSpPr>
        <dsp:cNvPr id="0" name=""/>
        <dsp:cNvSpPr/>
      </dsp:nvSpPr>
      <dsp:spPr>
        <a:xfrm>
          <a:off x="1453105" y="1115896"/>
          <a:ext cx="1783889" cy="1864578"/>
        </a:xfrm>
        <a:prstGeom prst="ellipse">
          <a:avLst/>
        </a:prstGeom>
        <a:solidFill>
          <a:srgbClr val="92D050"/>
        </a:solidFill>
        <a:ln w="1587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solidFill>
                <a:schemeClr val="tx1"/>
              </a:solidFill>
            </a:rPr>
            <a:t>Augmenter la prévalence contraceptive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714349" y="1388957"/>
        <a:ext cx="1261401" cy="1318456"/>
      </dsp:txXfrm>
    </dsp:sp>
    <dsp:sp modelId="{B455C649-E78C-41E3-9797-B529DB33DBF6}">
      <dsp:nvSpPr>
        <dsp:cNvPr id="0" name=""/>
        <dsp:cNvSpPr/>
      </dsp:nvSpPr>
      <dsp:spPr>
        <a:xfrm>
          <a:off x="1657807" y="51605"/>
          <a:ext cx="1446843" cy="997382"/>
        </a:xfrm>
        <a:prstGeom prst="ellipse">
          <a:avLst/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solidFill>
                <a:schemeClr val="tx1"/>
              </a:solidFill>
            </a:rPr>
            <a:t>1</a:t>
          </a:r>
          <a:r>
            <a:rPr lang="fr-FR" sz="1800" kern="1200" baseline="30000" dirty="0" smtClean="0">
              <a:solidFill>
                <a:schemeClr val="tx1"/>
              </a:solidFill>
            </a:rPr>
            <a:t>ère</a:t>
          </a:r>
          <a:r>
            <a:rPr lang="fr-FR" sz="1800" kern="1200" dirty="0" smtClean="0">
              <a:solidFill>
                <a:schemeClr val="tx1"/>
              </a:solidFill>
            </a:rPr>
            <a:t> Etude transversale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869692" y="197668"/>
        <a:ext cx="1023073" cy="705256"/>
      </dsp:txXfrm>
    </dsp:sp>
    <dsp:sp modelId="{E7AF7A74-35B3-475F-BE5F-3DB0FA4C616E}">
      <dsp:nvSpPr>
        <dsp:cNvPr id="0" name=""/>
        <dsp:cNvSpPr/>
      </dsp:nvSpPr>
      <dsp:spPr>
        <a:xfrm>
          <a:off x="3195172" y="549654"/>
          <a:ext cx="1070809" cy="1559377"/>
        </a:xfrm>
        <a:prstGeom prst="ellipse">
          <a:avLst/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solidFill>
                <a:schemeClr val="tx1"/>
              </a:solidFill>
            </a:rPr>
            <a:t>2</a:t>
          </a:r>
          <a:r>
            <a:rPr lang="fr-FR" sz="1400" kern="1200" baseline="30000" dirty="0" smtClean="0">
              <a:solidFill>
                <a:schemeClr val="tx1"/>
              </a:solidFill>
            </a:rPr>
            <a:t>ème</a:t>
          </a:r>
          <a:r>
            <a:rPr lang="fr-FR" sz="1400" kern="1200" dirty="0" smtClean="0">
              <a:solidFill>
                <a:schemeClr val="tx1"/>
              </a:solidFill>
            </a:rPr>
            <a:t> Etude descriptive transversale 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3351988" y="778019"/>
        <a:ext cx="757177" cy="1102647"/>
      </dsp:txXfrm>
    </dsp:sp>
    <dsp:sp modelId="{9D1ECACF-7E21-46CA-AAF4-3E59E4898E0F}">
      <dsp:nvSpPr>
        <dsp:cNvPr id="0" name=""/>
        <dsp:cNvSpPr/>
      </dsp:nvSpPr>
      <dsp:spPr>
        <a:xfrm>
          <a:off x="3099598" y="2267418"/>
          <a:ext cx="1261958" cy="1240035"/>
        </a:xfrm>
        <a:prstGeom prst="ellipse">
          <a:avLst/>
        </a:prstGeom>
        <a:solidFill>
          <a:schemeClr val="lt1"/>
        </a:solidFill>
        <a:ln w="15875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baseline="30000" dirty="0" smtClean="0">
              <a:solidFill>
                <a:schemeClr val="tx1"/>
              </a:solidFill>
            </a:rPr>
            <a:t>3ème</a:t>
          </a:r>
          <a:r>
            <a:rPr lang="fr-FR" sz="1400" kern="1200" baseline="30000" dirty="0" smtClean="0">
              <a:solidFill>
                <a:schemeClr val="tx1"/>
              </a:solidFill>
            </a:rPr>
            <a:t> </a:t>
          </a:r>
          <a:r>
            <a:rPr lang="fr-FR" sz="1400" kern="1200" dirty="0" smtClean="0">
              <a:solidFill>
                <a:schemeClr val="tx1"/>
              </a:solidFill>
            </a:rPr>
            <a:t> Etude descriptive transversale 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3284407" y="2449017"/>
        <a:ext cx="892340" cy="876837"/>
      </dsp:txXfrm>
    </dsp:sp>
    <dsp:sp modelId="{622C0C91-AADD-4E35-9D87-8499DE455DFC}">
      <dsp:nvSpPr>
        <dsp:cNvPr id="0" name=""/>
        <dsp:cNvSpPr/>
      </dsp:nvSpPr>
      <dsp:spPr>
        <a:xfrm>
          <a:off x="1577852" y="3267849"/>
          <a:ext cx="1606753" cy="797267"/>
        </a:xfrm>
        <a:prstGeom prst="ellipse">
          <a:avLst/>
        </a:prstGeom>
        <a:solidFill>
          <a:schemeClr val="lt1"/>
        </a:solidFill>
        <a:ln w="15875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chemeClr val="tx1"/>
              </a:solidFill>
            </a:rPr>
            <a:t>4</a:t>
          </a:r>
          <a:r>
            <a:rPr lang="fr-FR" sz="1600" kern="1200" baseline="30000" dirty="0" smtClean="0">
              <a:solidFill>
                <a:schemeClr val="tx1"/>
              </a:solidFill>
            </a:rPr>
            <a:t>ème</a:t>
          </a:r>
          <a:r>
            <a:rPr lang="fr-FR" sz="1600" kern="1200" dirty="0" smtClean="0">
              <a:solidFill>
                <a:schemeClr val="tx1"/>
              </a:solidFill>
            </a:rPr>
            <a:t> E.  Descriptive transversale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1813156" y="3384606"/>
        <a:ext cx="1136145" cy="563753"/>
      </dsp:txXfrm>
    </dsp:sp>
    <dsp:sp modelId="{FE30C438-BF97-46AA-9D68-727F402AE82E}">
      <dsp:nvSpPr>
        <dsp:cNvPr id="0" name=""/>
        <dsp:cNvSpPr/>
      </dsp:nvSpPr>
      <dsp:spPr>
        <a:xfrm>
          <a:off x="493778" y="2405262"/>
          <a:ext cx="1076205" cy="964349"/>
        </a:xfrm>
        <a:prstGeom prst="ellipse">
          <a:avLst/>
        </a:prstGeom>
        <a:gradFill rotWithShape="1">
          <a:gsLst>
            <a:gs pos="0">
              <a:schemeClr val="dk1">
                <a:tint val="83000"/>
                <a:satMod val="100000"/>
                <a:lumMod val="100000"/>
              </a:schemeClr>
            </a:gs>
            <a:gs pos="100000">
              <a:schemeClr val="dk1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dk1"/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chemeClr val="tx1"/>
              </a:solidFill>
            </a:rPr>
            <a:t>5</a:t>
          </a:r>
          <a:r>
            <a:rPr lang="fr-FR" sz="1600" kern="1200" baseline="30000" dirty="0" smtClean="0">
              <a:solidFill>
                <a:schemeClr val="tx1"/>
              </a:solidFill>
            </a:rPr>
            <a:t>ème</a:t>
          </a:r>
          <a:r>
            <a:rPr lang="fr-FR" sz="1600" kern="1200" dirty="0" smtClean="0">
              <a:solidFill>
                <a:schemeClr val="tx1"/>
              </a:solidFill>
            </a:rPr>
            <a:t> Etude de Cas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651385" y="2546488"/>
        <a:ext cx="760991" cy="681897"/>
      </dsp:txXfrm>
    </dsp:sp>
    <dsp:sp modelId="{D8015F6E-8F9D-4F94-8905-F729B2353E34}">
      <dsp:nvSpPr>
        <dsp:cNvPr id="0" name=""/>
        <dsp:cNvSpPr/>
      </dsp:nvSpPr>
      <dsp:spPr>
        <a:xfrm>
          <a:off x="500580" y="581286"/>
          <a:ext cx="1062601" cy="1496113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solidFill>
                <a:schemeClr val="tx1"/>
              </a:solidFill>
            </a:rPr>
            <a:t>6</a:t>
          </a:r>
          <a:r>
            <a:rPr lang="fr-FR" sz="1400" kern="1200" baseline="30000" dirty="0" smtClean="0">
              <a:solidFill>
                <a:schemeClr val="tx1"/>
              </a:solidFill>
            </a:rPr>
            <a:t>ème</a:t>
          </a:r>
          <a:r>
            <a:rPr lang="fr-FR" sz="1400" kern="1200" dirty="0" smtClean="0">
              <a:solidFill>
                <a:schemeClr val="tx1"/>
              </a:solidFill>
            </a:rPr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solidFill>
                <a:schemeClr val="tx1"/>
              </a:solidFill>
            </a:rPr>
            <a:t>Etude de Cas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656194" y="800387"/>
        <a:ext cx="751373" cy="10579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9A133D-848C-4496-82CF-7269BD476851}">
      <dsp:nvSpPr>
        <dsp:cNvPr id="0" name=""/>
        <dsp:cNvSpPr/>
      </dsp:nvSpPr>
      <dsp:spPr>
        <a:xfrm>
          <a:off x="787230" y="514391"/>
          <a:ext cx="3187997" cy="3187997"/>
        </a:xfrm>
        <a:prstGeom prst="blockArc">
          <a:avLst>
            <a:gd name="adj1" fmla="val 12600000"/>
            <a:gd name="adj2" fmla="val 16200000"/>
            <a:gd name="adj3" fmla="val 4505"/>
          </a:avLst>
        </a:prstGeom>
        <a:solidFill>
          <a:schemeClr val="accent2">
            <a:shade val="90000"/>
            <a:hueOff val="519516"/>
            <a:satOff val="-21824"/>
            <a:lumOff val="2832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7E7F8F-D971-412A-A73D-E787A99FCFBE}">
      <dsp:nvSpPr>
        <dsp:cNvPr id="0" name=""/>
        <dsp:cNvSpPr/>
      </dsp:nvSpPr>
      <dsp:spPr>
        <a:xfrm>
          <a:off x="787230" y="514391"/>
          <a:ext cx="3187997" cy="3187997"/>
        </a:xfrm>
        <a:prstGeom prst="blockArc">
          <a:avLst>
            <a:gd name="adj1" fmla="val 9000000"/>
            <a:gd name="adj2" fmla="val 12600000"/>
            <a:gd name="adj3" fmla="val 4505"/>
          </a:avLst>
        </a:prstGeom>
        <a:solidFill>
          <a:schemeClr val="accent2">
            <a:shade val="90000"/>
            <a:hueOff val="415613"/>
            <a:satOff val="-17459"/>
            <a:lumOff val="22659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95BFF7-D2FC-4CC6-9322-8DCDE20C000D}">
      <dsp:nvSpPr>
        <dsp:cNvPr id="0" name=""/>
        <dsp:cNvSpPr/>
      </dsp:nvSpPr>
      <dsp:spPr>
        <a:xfrm>
          <a:off x="787230" y="514391"/>
          <a:ext cx="3187997" cy="3187997"/>
        </a:xfrm>
        <a:prstGeom prst="blockArc">
          <a:avLst>
            <a:gd name="adj1" fmla="val 5400000"/>
            <a:gd name="adj2" fmla="val 9000000"/>
            <a:gd name="adj3" fmla="val 4505"/>
          </a:avLst>
        </a:prstGeom>
        <a:solidFill>
          <a:schemeClr val="accent2">
            <a:shade val="90000"/>
            <a:hueOff val="311710"/>
            <a:satOff val="-13094"/>
            <a:lumOff val="16994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5C8FC7-D3D0-496D-8F76-D50BA3D89A28}">
      <dsp:nvSpPr>
        <dsp:cNvPr id="0" name=""/>
        <dsp:cNvSpPr/>
      </dsp:nvSpPr>
      <dsp:spPr>
        <a:xfrm>
          <a:off x="787230" y="514391"/>
          <a:ext cx="3187997" cy="3187997"/>
        </a:xfrm>
        <a:prstGeom prst="blockArc">
          <a:avLst>
            <a:gd name="adj1" fmla="val 1800000"/>
            <a:gd name="adj2" fmla="val 5400000"/>
            <a:gd name="adj3" fmla="val 4505"/>
          </a:avLst>
        </a:prstGeom>
        <a:solidFill>
          <a:schemeClr val="accent2">
            <a:shade val="90000"/>
            <a:hueOff val="207806"/>
            <a:satOff val="-8730"/>
            <a:lumOff val="1133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BB0633-70D8-436E-87E5-18122381486C}">
      <dsp:nvSpPr>
        <dsp:cNvPr id="0" name=""/>
        <dsp:cNvSpPr/>
      </dsp:nvSpPr>
      <dsp:spPr>
        <a:xfrm>
          <a:off x="787230" y="514391"/>
          <a:ext cx="3187997" cy="3187997"/>
        </a:xfrm>
        <a:prstGeom prst="blockArc">
          <a:avLst>
            <a:gd name="adj1" fmla="val 19800000"/>
            <a:gd name="adj2" fmla="val 1800000"/>
            <a:gd name="adj3" fmla="val 4505"/>
          </a:avLst>
        </a:prstGeom>
        <a:solidFill>
          <a:schemeClr val="accent2">
            <a:shade val="90000"/>
            <a:hueOff val="103903"/>
            <a:satOff val="-4365"/>
            <a:lumOff val="5665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C90296-43B7-4F9C-987F-ADC41202DFC3}">
      <dsp:nvSpPr>
        <dsp:cNvPr id="0" name=""/>
        <dsp:cNvSpPr/>
      </dsp:nvSpPr>
      <dsp:spPr>
        <a:xfrm>
          <a:off x="787230" y="514391"/>
          <a:ext cx="3187997" cy="3187997"/>
        </a:xfrm>
        <a:prstGeom prst="blockArc">
          <a:avLst>
            <a:gd name="adj1" fmla="val 16200000"/>
            <a:gd name="adj2" fmla="val 19800000"/>
            <a:gd name="adj3" fmla="val 4505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203D38-7EE5-45A9-B2A0-76ADC8C649D2}">
      <dsp:nvSpPr>
        <dsp:cNvPr id="0" name=""/>
        <dsp:cNvSpPr/>
      </dsp:nvSpPr>
      <dsp:spPr>
        <a:xfrm>
          <a:off x="1453105" y="1115896"/>
          <a:ext cx="1783889" cy="1864578"/>
        </a:xfrm>
        <a:prstGeom prst="ellipse">
          <a:avLst/>
        </a:prstGeom>
        <a:solidFill>
          <a:srgbClr val="92D050"/>
        </a:solidFill>
        <a:ln w="1587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solidFill>
                <a:schemeClr val="tx1"/>
              </a:solidFill>
            </a:rPr>
            <a:t>Augmenter la prévalence contraceptive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714349" y="1388957"/>
        <a:ext cx="1261401" cy="1318456"/>
      </dsp:txXfrm>
    </dsp:sp>
    <dsp:sp modelId="{B455C649-E78C-41E3-9797-B529DB33DBF6}">
      <dsp:nvSpPr>
        <dsp:cNvPr id="0" name=""/>
        <dsp:cNvSpPr/>
      </dsp:nvSpPr>
      <dsp:spPr>
        <a:xfrm>
          <a:off x="1657807" y="51605"/>
          <a:ext cx="1446843" cy="997382"/>
        </a:xfrm>
        <a:prstGeom prst="ellipse">
          <a:avLst/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solidFill>
                <a:schemeClr val="tx1"/>
              </a:solidFill>
            </a:rPr>
            <a:t>1</a:t>
          </a:r>
          <a:r>
            <a:rPr lang="fr-FR" sz="1800" kern="1200" baseline="30000" dirty="0" smtClean="0">
              <a:solidFill>
                <a:schemeClr val="tx1"/>
              </a:solidFill>
            </a:rPr>
            <a:t>ère</a:t>
          </a:r>
          <a:r>
            <a:rPr lang="fr-FR" sz="1800" kern="1200" dirty="0" smtClean="0">
              <a:solidFill>
                <a:schemeClr val="tx1"/>
              </a:solidFill>
            </a:rPr>
            <a:t> Etude transversale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869692" y="197668"/>
        <a:ext cx="1023073" cy="705256"/>
      </dsp:txXfrm>
    </dsp:sp>
    <dsp:sp modelId="{E7AF7A74-35B3-475F-BE5F-3DB0FA4C616E}">
      <dsp:nvSpPr>
        <dsp:cNvPr id="0" name=""/>
        <dsp:cNvSpPr/>
      </dsp:nvSpPr>
      <dsp:spPr>
        <a:xfrm>
          <a:off x="3195172" y="549654"/>
          <a:ext cx="1070809" cy="1559377"/>
        </a:xfrm>
        <a:prstGeom prst="ellipse">
          <a:avLst/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solidFill>
                <a:schemeClr val="tx1"/>
              </a:solidFill>
            </a:rPr>
            <a:t>2</a:t>
          </a:r>
          <a:r>
            <a:rPr lang="fr-FR" sz="1400" kern="1200" baseline="30000" dirty="0" smtClean="0">
              <a:solidFill>
                <a:schemeClr val="tx1"/>
              </a:solidFill>
            </a:rPr>
            <a:t>ème</a:t>
          </a:r>
          <a:r>
            <a:rPr lang="fr-FR" sz="1400" kern="1200" dirty="0" smtClean="0">
              <a:solidFill>
                <a:schemeClr val="tx1"/>
              </a:solidFill>
            </a:rPr>
            <a:t> Etude descriptive transversale 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3351988" y="778019"/>
        <a:ext cx="757177" cy="1102647"/>
      </dsp:txXfrm>
    </dsp:sp>
    <dsp:sp modelId="{9D1ECACF-7E21-46CA-AAF4-3E59E4898E0F}">
      <dsp:nvSpPr>
        <dsp:cNvPr id="0" name=""/>
        <dsp:cNvSpPr/>
      </dsp:nvSpPr>
      <dsp:spPr>
        <a:xfrm>
          <a:off x="3099598" y="2267418"/>
          <a:ext cx="1261958" cy="1240035"/>
        </a:xfrm>
        <a:prstGeom prst="ellipse">
          <a:avLst/>
        </a:prstGeom>
        <a:solidFill>
          <a:schemeClr val="lt1"/>
        </a:solidFill>
        <a:ln w="15875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baseline="30000" dirty="0" smtClean="0">
              <a:solidFill>
                <a:schemeClr val="tx1"/>
              </a:solidFill>
            </a:rPr>
            <a:t>3ème</a:t>
          </a:r>
          <a:r>
            <a:rPr lang="fr-FR" sz="1400" kern="1200" baseline="30000" dirty="0" smtClean="0">
              <a:solidFill>
                <a:schemeClr val="tx1"/>
              </a:solidFill>
            </a:rPr>
            <a:t> </a:t>
          </a:r>
          <a:r>
            <a:rPr lang="fr-FR" sz="1400" kern="1200" dirty="0" smtClean="0">
              <a:solidFill>
                <a:schemeClr val="tx1"/>
              </a:solidFill>
            </a:rPr>
            <a:t> Etude descriptive transversale 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3284407" y="2449017"/>
        <a:ext cx="892340" cy="876837"/>
      </dsp:txXfrm>
    </dsp:sp>
    <dsp:sp modelId="{622C0C91-AADD-4E35-9D87-8499DE455DFC}">
      <dsp:nvSpPr>
        <dsp:cNvPr id="0" name=""/>
        <dsp:cNvSpPr/>
      </dsp:nvSpPr>
      <dsp:spPr>
        <a:xfrm>
          <a:off x="1577852" y="3267849"/>
          <a:ext cx="1606753" cy="797267"/>
        </a:xfrm>
        <a:prstGeom prst="ellipse">
          <a:avLst/>
        </a:prstGeom>
        <a:solidFill>
          <a:schemeClr val="lt1"/>
        </a:solidFill>
        <a:ln w="15875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chemeClr val="tx1"/>
              </a:solidFill>
            </a:rPr>
            <a:t>4</a:t>
          </a:r>
          <a:r>
            <a:rPr lang="fr-FR" sz="1600" kern="1200" baseline="30000" dirty="0" smtClean="0">
              <a:solidFill>
                <a:schemeClr val="tx1"/>
              </a:solidFill>
            </a:rPr>
            <a:t>ème</a:t>
          </a:r>
          <a:r>
            <a:rPr lang="fr-FR" sz="1600" kern="1200" dirty="0" smtClean="0">
              <a:solidFill>
                <a:schemeClr val="tx1"/>
              </a:solidFill>
            </a:rPr>
            <a:t> E.  Descriptive transversale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1813156" y="3384606"/>
        <a:ext cx="1136145" cy="563753"/>
      </dsp:txXfrm>
    </dsp:sp>
    <dsp:sp modelId="{FE30C438-BF97-46AA-9D68-727F402AE82E}">
      <dsp:nvSpPr>
        <dsp:cNvPr id="0" name=""/>
        <dsp:cNvSpPr/>
      </dsp:nvSpPr>
      <dsp:spPr>
        <a:xfrm>
          <a:off x="493778" y="2405262"/>
          <a:ext cx="1076205" cy="964349"/>
        </a:xfrm>
        <a:prstGeom prst="ellipse">
          <a:avLst/>
        </a:prstGeom>
        <a:gradFill rotWithShape="1">
          <a:gsLst>
            <a:gs pos="0">
              <a:schemeClr val="dk1">
                <a:tint val="83000"/>
                <a:satMod val="100000"/>
                <a:lumMod val="100000"/>
              </a:schemeClr>
            </a:gs>
            <a:gs pos="100000">
              <a:schemeClr val="dk1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dk1"/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chemeClr val="tx1"/>
              </a:solidFill>
            </a:rPr>
            <a:t>5</a:t>
          </a:r>
          <a:r>
            <a:rPr lang="fr-FR" sz="1600" kern="1200" baseline="30000" dirty="0" smtClean="0">
              <a:solidFill>
                <a:schemeClr val="tx1"/>
              </a:solidFill>
            </a:rPr>
            <a:t>ème</a:t>
          </a:r>
          <a:r>
            <a:rPr lang="fr-FR" sz="1600" kern="1200" dirty="0" smtClean="0">
              <a:solidFill>
                <a:schemeClr val="tx1"/>
              </a:solidFill>
            </a:rPr>
            <a:t> Etude de Cas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651385" y="2546488"/>
        <a:ext cx="760991" cy="681897"/>
      </dsp:txXfrm>
    </dsp:sp>
    <dsp:sp modelId="{D8015F6E-8F9D-4F94-8905-F729B2353E34}">
      <dsp:nvSpPr>
        <dsp:cNvPr id="0" name=""/>
        <dsp:cNvSpPr/>
      </dsp:nvSpPr>
      <dsp:spPr>
        <a:xfrm>
          <a:off x="500580" y="581286"/>
          <a:ext cx="1062601" cy="1496113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solidFill>
                <a:schemeClr val="tx1"/>
              </a:solidFill>
            </a:rPr>
            <a:t>6</a:t>
          </a:r>
          <a:r>
            <a:rPr lang="fr-FR" sz="1400" kern="1200" baseline="30000" dirty="0" smtClean="0">
              <a:solidFill>
                <a:schemeClr val="tx1"/>
              </a:solidFill>
            </a:rPr>
            <a:t>ème</a:t>
          </a:r>
          <a:r>
            <a:rPr lang="fr-FR" sz="1400" kern="1200" dirty="0" smtClean="0">
              <a:solidFill>
                <a:schemeClr val="tx1"/>
              </a:solidFill>
            </a:rPr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solidFill>
                <a:schemeClr val="tx1"/>
              </a:solidFill>
            </a:rPr>
            <a:t>Etude de Cas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656194" y="800387"/>
        <a:ext cx="751373" cy="10579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BD4381-B213-45E4-9AD5-89DCBEBD7CAB}">
      <dsp:nvSpPr>
        <dsp:cNvPr id="0" name=""/>
        <dsp:cNvSpPr/>
      </dsp:nvSpPr>
      <dsp:spPr>
        <a:xfrm rot="10800000">
          <a:off x="5418238" y="660777"/>
          <a:ext cx="4720297" cy="1701521"/>
        </a:xfrm>
        <a:prstGeom prst="homePlate">
          <a:avLst/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50324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>
              <a:solidFill>
                <a:srgbClr val="FF0000"/>
              </a:solidFill>
            </a:rPr>
            <a:t>Prévalence contraceptive à Lubumbashi: 28,4%</a:t>
          </a:r>
          <a:endParaRPr lang="en-US" sz="2800" kern="1200" dirty="0">
            <a:solidFill>
              <a:srgbClr val="FF0000"/>
            </a:solidFill>
          </a:endParaRPr>
        </a:p>
      </dsp:txBody>
      <dsp:txXfrm rot="10800000">
        <a:off x="5843618" y="660777"/>
        <a:ext cx="4294917" cy="1701521"/>
      </dsp:txXfrm>
    </dsp:sp>
    <dsp:sp modelId="{8A24DAA7-4C38-4EE1-BDB0-898F15E95AAD}">
      <dsp:nvSpPr>
        <dsp:cNvPr id="0" name=""/>
        <dsp:cNvSpPr/>
      </dsp:nvSpPr>
      <dsp:spPr>
        <a:xfrm>
          <a:off x="0" y="38343"/>
          <a:ext cx="6362822" cy="286607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6A4978-AAF0-4C44-9664-7CA20AC7F7E6}">
      <dsp:nvSpPr>
        <dsp:cNvPr id="0" name=""/>
        <dsp:cNvSpPr/>
      </dsp:nvSpPr>
      <dsp:spPr>
        <a:xfrm rot="10800000">
          <a:off x="172057" y="2860738"/>
          <a:ext cx="9784039" cy="1648093"/>
        </a:xfrm>
        <a:prstGeom prst="homePlate">
          <a:avLst/>
        </a:prstGeom>
        <a:solidFill>
          <a:schemeClr val="lt1"/>
        </a:solidFill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750324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>
              <a:solidFill>
                <a:schemeClr val="tx1"/>
              </a:solidFill>
            </a:rPr>
            <a:t>Déterminants: âge de la femme ≥ 30 ans, niveau d’étude universitaire, occupations formelles telles que l’entreprise publique, fonction publique et l’entreprise privée,  possession de 4 à 5 enfants vivants, niveau de connaissance élevé des méthodes, attitude favorable, discussion courante avec le conjoint et le soutien du conjoint</a:t>
          </a:r>
          <a:endParaRPr lang="en-US" sz="2300" kern="1200" dirty="0">
            <a:solidFill>
              <a:schemeClr val="tx1"/>
            </a:solidFill>
          </a:endParaRPr>
        </a:p>
      </dsp:txBody>
      <dsp:txXfrm rot="10800000">
        <a:off x="584080" y="2860738"/>
        <a:ext cx="9372016" cy="1648093"/>
      </dsp:txXfrm>
    </dsp:sp>
    <dsp:sp modelId="{64533FF0-93BA-448C-904C-1F700283713A}">
      <dsp:nvSpPr>
        <dsp:cNvPr id="0" name=""/>
        <dsp:cNvSpPr/>
      </dsp:nvSpPr>
      <dsp:spPr>
        <a:xfrm>
          <a:off x="67355" y="2671392"/>
          <a:ext cx="478995" cy="170152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9A133D-848C-4496-82CF-7269BD476851}">
      <dsp:nvSpPr>
        <dsp:cNvPr id="0" name=""/>
        <dsp:cNvSpPr/>
      </dsp:nvSpPr>
      <dsp:spPr>
        <a:xfrm>
          <a:off x="787230" y="514391"/>
          <a:ext cx="3187997" cy="3187997"/>
        </a:xfrm>
        <a:prstGeom prst="blockArc">
          <a:avLst>
            <a:gd name="adj1" fmla="val 12600000"/>
            <a:gd name="adj2" fmla="val 16200000"/>
            <a:gd name="adj3" fmla="val 4505"/>
          </a:avLst>
        </a:prstGeom>
        <a:solidFill>
          <a:schemeClr val="accent2">
            <a:shade val="90000"/>
            <a:hueOff val="519516"/>
            <a:satOff val="-21824"/>
            <a:lumOff val="2832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7E7F8F-D971-412A-A73D-E787A99FCFBE}">
      <dsp:nvSpPr>
        <dsp:cNvPr id="0" name=""/>
        <dsp:cNvSpPr/>
      </dsp:nvSpPr>
      <dsp:spPr>
        <a:xfrm>
          <a:off x="787230" y="514391"/>
          <a:ext cx="3187997" cy="3187997"/>
        </a:xfrm>
        <a:prstGeom prst="blockArc">
          <a:avLst>
            <a:gd name="adj1" fmla="val 9000000"/>
            <a:gd name="adj2" fmla="val 12600000"/>
            <a:gd name="adj3" fmla="val 4505"/>
          </a:avLst>
        </a:prstGeom>
        <a:solidFill>
          <a:schemeClr val="accent2">
            <a:shade val="90000"/>
            <a:hueOff val="415613"/>
            <a:satOff val="-17459"/>
            <a:lumOff val="22659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95BFF7-D2FC-4CC6-9322-8DCDE20C000D}">
      <dsp:nvSpPr>
        <dsp:cNvPr id="0" name=""/>
        <dsp:cNvSpPr/>
      </dsp:nvSpPr>
      <dsp:spPr>
        <a:xfrm>
          <a:off x="787230" y="514391"/>
          <a:ext cx="3187997" cy="3187997"/>
        </a:xfrm>
        <a:prstGeom prst="blockArc">
          <a:avLst>
            <a:gd name="adj1" fmla="val 5400000"/>
            <a:gd name="adj2" fmla="val 9000000"/>
            <a:gd name="adj3" fmla="val 4505"/>
          </a:avLst>
        </a:prstGeom>
        <a:solidFill>
          <a:schemeClr val="accent2">
            <a:shade val="90000"/>
            <a:hueOff val="311710"/>
            <a:satOff val="-13094"/>
            <a:lumOff val="16994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5C8FC7-D3D0-496D-8F76-D50BA3D89A28}">
      <dsp:nvSpPr>
        <dsp:cNvPr id="0" name=""/>
        <dsp:cNvSpPr/>
      </dsp:nvSpPr>
      <dsp:spPr>
        <a:xfrm>
          <a:off x="787230" y="514391"/>
          <a:ext cx="3187997" cy="3187997"/>
        </a:xfrm>
        <a:prstGeom prst="blockArc">
          <a:avLst>
            <a:gd name="adj1" fmla="val 1800000"/>
            <a:gd name="adj2" fmla="val 5400000"/>
            <a:gd name="adj3" fmla="val 4505"/>
          </a:avLst>
        </a:prstGeom>
        <a:solidFill>
          <a:schemeClr val="accent2">
            <a:shade val="90000"/>
            <a:hueOff val="207806"/>
            <a:satOff val="-8730"/>
            <a:lumOff val="1133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BB0633-70D8-436E-87E5-18122381486C}">
      <dsp:nvSpPr>
        <dsp:cNvPr id="0" name=""/>
        <dsp:cNvSpPr/>
      </dsp:nvSpPr>
      <dsp:spPr>
        <a:xfrm>
          <a:off x="787230" y="514391"/>
          <a:ext cx="3187997" cy="3187997"/>
        </a:xfrm>
        <a:prstGeom prst="blockArc">
          <a:avLst>
            <a:gd name="adj1" fmla="val 19800000"/>
            <a:gd name="adj2" fmla="val 1800000"/>
            <a:gd name="adj3" fmla="val 4505"/>
          </a:avLst>
        </a:prstGeom>
        <a:solidFill>
          <a:schemeClr val="accent2">
            <a:shade val="90000"/>
            <a:hueOff val="103903"/>
            <a:satOff val="-4365"/>
            <a:lumOff val="5665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C90296-43B7-4F9C-987F-ADC41202DFC3}">
      <dsp:nvSpPr>
        <dsp:cNvPr id="0" name=""/>
        <dsp:cNvSpPr/>
      </dsp:nvSpPr>
      <dsp:spPr>
        <a:xfrm>
          <a:off x="787230" y="514391"/>
          <a:ext cx="3187997" cy="3187997"/>
        </a:xfrm>
        <a:prstGeom prst="blockArc">
          <a:avLst>
            <a:gd name="adj1" fmla="val 16200000"/>
            <a:gd name="adj2" fmla="val 19800000"/>
            <a:gd name="adj3" fmla="val 4505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203D38-7EE5-45A9-B2A0-76ADC8C649D2}">
      <dsp:nvSpPr>
        <dsp:cNvPr id="0" name=""/>
        <dsp:cNvSpPr/>
      </dsp:nvSpPr>
      <dsp:spPr>
        <a:xfrm>
          <a:off x="1453105" y="1115896"/>
          <a:ext cx="1783889" cy="1864578"/>
        </a:xfrm>
        <a:prstGeom prst="ellipse">
          <a:avLst/>
        </a:prstGeom>
        <a:solidFill>
          <a:srgbClr val="92D050"/>
        </a:solidFill>
        <a:ln w="1587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solidFill>
                <a:schemeClr val="tx1"/>
              </a:solidFill>
            </a:rPr>
            <a:t>Augmenter la prévalence contraceptive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714349" y="1388957"/>
        <a:ext cx="1261401" cy="1318456"/>
      </dsp:txXfrm>
    </dsp:sp>
    <dsp:sp modelId="{B455C649-E78C-41E3-9797-B529DB33DBF6}">
      <dsp:nvSpPr>
        <dsp:cNvPr id="0" name=""/>
        <dsp:cNvSpPr/>
      </dsp:nvSpPr>
      <dsp:spPr>
        <a:xfrm>
          <a:off x="1657807" y="51605"/>
          <a:ext cx="1446843" cy="997382"/>
        </a:xfrm>
        <a:prstGeom prst="ellipse">
          <a:avLst/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solidFill>
                <a:schemeClr val="tx1"/>
              </a:solidFill>
            </a:rPr>
            <a:t>1</a:t>
          </a:r>
          <a:r>
            <a:rPr lang="fr-FR" sz="1800" kern="1200" baseline="30000" dirty="0" smtClean="0">
              <a:solidFill>
                <a:schemeClr val="tx1"/>
              </a:solidFill>
            </a:rPr>
            <a:t>ère</a:t>
          </a:r>
          <a:r>
            <a:rPr lang="fr-FR" sz="1800" kern="1200" dirty="0" smtClean="0">
              <a:solidFill>
                <a:schemeClr val="tx1"/>
              </a:solidFill>
            </a:rPr>
            <a:t> Etude transversale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869692" y="197668"/>
        <a:ext cx="1023073" cy="705256"/>
      </dsp:txXfrm>
    </dsp:sp>
    <dsp:sp modelId="{E7AF7A74-35B3-475F-BE5F-3DB0FA4C616E}">
      <dsp:nvSpPr>
        <dsp:cNvPr id="0" name=""/>
        <dsp:cNvSpPr/>
      </dsp:nvSpPr>
      <dsp:spPr>
        <a:xfrm>
          <a:off x="3195172" y="549654"/>
          <a:ext cx="1070809" cy="1559377"/>
        </a:xfrm>
        <a:prstGeom prst="ellipse">
          <a:avLst/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solidFill>
                <a:schemeClr val="tx1"/>
              </a:solidFill>
            </a:rPr>
            <a:t>2</a:t>
          </a:r>
          <a:r>
            <a:rPr lang="fr-FR" sz="1400" kern="1200" baseline="30000" dirty="0" smtClean="0">
              <a:solidFill>
                <a:schemeClr val="tx1"/>
              </a:solidFill>
            </a:rPr>
            <a:t>ème</a:t>
          </a:r>
          <a:r>
            <a:rPr lang="fr-FR" sz="1400" kern="1200" dirty="0" smtClean="0">
              <a:solidFill>
                <a:schemeClr val="tx1"/>
              </a:solidFill>
            </a:rPr>
            <a:t> Etude descriptive transversale 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3351988" y="778019"/>
        <a:ext cx="757177" cy="1102647"/>
      </dsp:txXfrm>
    </dsp:sp>
    <dsp:sp modelId="{9D1ECACF-7E21-46CA-AAF4-3E59E4898E0F}">
      <dsp:nvSpPr>
        <dsp:cNvPr id="0" name=""/>
        <dsp:cNvSpPr/>
      </dsp:nvSpPr>
      <dsp:spPr>
        <a:xfrm>
          <a:off x="3099598" y="2267418"/>
          <a:ext cx="1261958" cy="1240035"/>
        </a:xfrm>
        <a:prstGeom prst="ellipse">
          <a:avLst/>
        </a:prstGeom>
        <a:solidFill>
          <a:schemeClr val="lt1"/>
        </a:solidFill>
        <a:ln w="15875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baseline="30000" dirty="0" smtClean="0">
              <a:solidFill>
                <a:schemeClr val="tx1"/>
              </a:solidFill>
            </a:rPr>
            <a:t>3ème</a:t>
          </a:r>
          <a:r>
            <a:rPr lang="fr-FR" sz="1400" kern="1200" baseline="30000" dirty="0" smtClean="0">
              <a:solidFill>
                <a:schemeClr val="tx1"/>
              </a:solidFill>
            </a:rPr>
            <a:t> </a:t>
          </a:r>
          <a:r>
            <a:rPr lang="fr-FR" sz="1400" kern="1200" dirty="0" smtClean="0">
              <a:solidFill>
                <a:schemeClr val="tx1"/>
              </a:solidFill>
            </a:rPr>
            <a:t> Etude descriptive transversale 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3284407" y="2449017"/>
        <a:ext cx="892340" cy="876837"/>
      </dsp:txXfrm>
    </dsp:sp>
    <dsp:sp modelId="{622C0C91-AADD-4E35-9D87-8499DE455DFC}">
      <dsp:nvSpPr>
        <dsp:cNvPr id="0" name=""/>
        <dsp:cNvSpPr/>
      </dsp:nvSpPr>
      <dsp:spPr>
        <a:xfrm>
          <a:off x="1577852" y="3267849"/>
          <a:ext cx="1606753" cy="797267"/>
        </a:xfrm>
        <a:prstGeom prst="ellipse">
          <a:avLst/>
        </a:prstGeom>
        <a:solidFill>
          <a:schemeClr val="lt1"/>
        </a:solidFill>
        <a:ln w="15875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chemeClr val="tx1"/>
              </a:solidFill>
            </a:rPr>
            <a:t>4</a:t>
          </a:r>
          <a:r>
            <a:rPr lang="fr-FR" sz="1600" kern="1200" baseline="30000" dirty="0" smtClean="0">
              <a:solidFill>
                <a:schemeClr val="tx1"/>
              </a:solidFill>
            </a:rPr>
            <a:t>ème</a:t>
          </a:r>
          <a:r>
            <a:rPr lang="fr-FR" sz="1600" kern="1200" dirty="0" smtClean="0">
              <a:solidFill>
                <a:schemeClr val="tx1"/>
              </a:solidFill>
            </a:rPr>
            <a:t> E.  Descriptive transversale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1813156" y="3384606"/>
        <a:ext cx="1136145" cy="563753"/>
      </dsp:txXfrm>
    </dsp:sp>
    <dsp:sp modelId="{FE30C438-BF97-46AA-9D68-727F402AE82E}">
      <dsp:nvSpPr>
        <dsp:cNvPr id="0" name=""/>
        <dsp:cNvSpPr/>
      </dsp:nvSpPr>
      <dsp:spPr>
        <a:xfrm>
          <a:off x="493778" y="2405262"/>
          <a:ext cx="1076205" cy="964349"/>
        </a:xfrm>
        <a:prstGeom prst="ellipse">
          <a:avLst/>
        </a:prstGeom>
        <a:gradFill rotWithShape="1">
          <a:gsLst>
            <a:gs pos="0">
              <a:schemeClr val="dk1">
                <a:tint val="83000"/>
                <a:satMod val="100000"/>
                <a:lumMod val="100000"/>
              </a:schemeClr>
            </a:gs>
            <a:gs pos="100000">
              <a:schemeClr val="dk1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dk1"/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chemeClr val="tx1"/>
              </a:solidFill>
            </a:rPr>
            <a:t>5</a:t>
          </a:r>
          <a:r>
            <a:rPr lang="fr-FR" sz="1600" kern="1200" baseline="30000" dirty="0" smtClean="0">
              <a:solidFill>
                <a:schemeClr val="tx1"/>
              </a:solidFill>
            </a:rPr>
            <a:t>ème</a:t>
          </a:r>
          <a:r>
            <a:rPr lang="fr-FR" sz="1600" kern="1200" dirty="0" smtClean="0">
              <a:solidFill>
                <a:schemeClr val="tx1"/>
              </a:solidFill>
            </a:rPr>
            <a:t> Etude de Cas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651385" y="2546488"/>
        <a:ext cx="760991" cy="681897"/>
      </dsp:txXfrm>
    </dsp:sp>
    <dsp:sp modelId="{D8015F6E-8F9D-4F94-8905-F729B2353E34}">
      <dsp:nvSpPr>
        <dsp:cNvPr id="0" name=""/>
        <dsp:cNvSpPr/>
      </dsp:nvSpPr>
      <dsp:spPr>
        <a:xfrm>
          <a:off x="500580" y="581286"/>
          <a:ext cx="1062601" cy="1496113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solidFill>
                <a:schemeClr val="tx1"/>
              </a:solidFill>
            </a:rPr>
            <a:t>6</a:t>
          </a:r>
          <a:r>
            <a:rPr lang="fr-FR" sz="1400" kern="1200" baseline="30000" dirty="0" smtClean="0">
              <a:solidFill>
                <a:schemeClr val="tx1"/>
              </a:solidFill>
            </a:rPr>
            <a:t>ème</a:t>
          </a:r>
          <a:r>
            <a:rPr lang="fr-FR" sz="1400" kern="1200" dirty="0" smtClean="0">
              <a:solidFill>
                <a:schemeClr val="tx1"/>
              </a:solidFill>
            </a:rPr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solidFill>
                <a:schemeClr val="tx1"/>
              </a:solidFill>
            </a:rPr>
            <a:t>Etude de Cas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656194" y="800387"/>
        <a:ext cx="751373" cy="10579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F5EC74-28A2-46B1-9B58-FC9C844B5D01}">
      <dsp:nvSpPr>
        <dsp:cNvPr id="0" name=""/>
        <dsp:cNvSpPr/>
      </dsp:nvSpPr>
      <dsp:spPr>
        <a:xfrm rot="5400000">
          <a:off x="-316230" y="317745"/>
          <a:ext cx="2108201" cy="1475740"/>
        </a:xfrm>
        <a:prstGeom prst="chevron">
          <a:avLst/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>
              <a:solidFill>
                <a:srgbClr val="FF0000"/>
              </a:solidFill>
            </a:rPr>
            <a:t>Faible</a:t>
          </a:r>
          <a:endParaRPr lang="en-US" sz="2800" kern="1200" dirty="0">
            <a:solidFill>
              <a:srgbClr val="FF0000"/>
            </a:solidFill>
          </a:endParaRPr>
        </a:p>
      </dsp:txBody>
      <dsp:txXfrm rot="-5400000">
        <a:off x="1" y="739384"/>
        <a:ext cx="1475740" cy="632461"/>
      </dsp:txXfrm>
    </dsp:sp>
    <dsp:sp modelId="{B3F6DA8F-7F73-4770-852B-FCB1039803B5}">
      <dsp:nvSpPr>
        <dsp:cNvPr id="0" name=""/>
        <dsp:cNvSpPr/>
      </dsp:nvSpPr>
      <dsp:spPr>
        <a:xfrm rot="5400000">
          <a:off x="5081905" y="-3604649"/>
          <a:ext cx="1370330" cy="85826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kern="1200" dirty="0" smtClean="0"/>
            <a:t>Couverture en services PF: 0,7/10 000 </a:t>
          </a:r>
          <a:r>
            <a:rPr lang="fr-FR" sz="2800" kern="1200" dirty="0" err="1" smtClean="0"/>
            <a:t>Hab</a:t>
          </a:r>
          <a:r>
            <a:rPr lang="fr-FR" sz="2800" kern="1200" dirty="0" smtClean="0"/>
            <a:t> VS 2,4/10 000 hab.</a:t>
          </a:r>
          <a:endParaRPr lang="en-US" sz="2800" kern="1200" dirty="0"/>
        </a:p>
      </dsp:txBody>
      <dsp:txXfrm rot="-5400000">
        <a:off x="1475741" y="68409"/>
        <a:ext cx="8515765" cy="1236542"/>
      </dsp:txXfrm>
    </dsp:sp>
    <dsp:sp modelId="{6ADFD993-FB6A-476D-BE3F-025F3A4533F8}">
      <dsp:nvSpPr>
        <dsp:cNvPr id="0" name=""/>
        <dsp:cNvSpPr/>
      </dsp:nvSpPr>
      <dsp:spPr>
        <a:xfrm rot="5400000">
          <a:off x="-316230" y="2138750"/>
          <a:ext cx="2108201" cy="1475740"/>
        </a:xfrm>
        <a:prstGeom prst="chevron">
          <a:avLst/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>
              <a:solidFill>
                <a:srgbClr val="FF0000"/>
              </a:solidFill>
            </a:rPr>
            <a:t>Faible</a:t>
          </a:r>
          <a:endParaRPr lang="en-US" sz="2800" kern="1200" dirty="0">
            <a:solidFill>
              <a:srgbClr val="FF0000"/>
            </a:solidFill>
          </a:endParaRPr>
        </a:p>
      </dsp:txBody>
      <dsp:txXfrm rot="-5400000">
        <a:off x="1" y="2560389"/>
        <a:ext cx="1475740" cy="632461"/>
      </dsp:txXfrm>
    </dsp:sp>
    <dsp:sp modelId="{BD05A558-4D52-460C-B8CE-BA9E624FE058}">
      <dsp:nvSpPr>
        <dsp:cNvPr id="0" name=""/>
        <dsp:cNvSpPr/>
      </dsp:nvSpPr>
      <dsp:spPr>
        <a:xfrm rot="5400000">
          <a:off x="5081905" y="-1783643"/>
          <a:ext cx="1370330" cy="85826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kern="1200" dirty="0" smtClean="0"/>
            <a:t>Disponibilité des services PF: 29,6% (169/570)</a:t>
          </a:r>
          <a:endParaRPr lang="en-US" sz="2800" kern="1200" dirty="0"/>
        </a:p>
      </dsp:txBody>
      <dsp:txXfrm rot="-5400000">
        <a:off x="1475741" y="1889415"/>
        <a:ext cx="8515765" cy="12365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9A133D-848C-4496-82CF-7269BD476851}">
      <dsp:nvSpPr>
        <dsp:cNvPr id="0" name=""/>
        <dsp:cNvSpPr/>
      </dsp:nvSpPr>
      <dsp:spPr>
        <a:xfrm>
          <a:off x="787230" y="514391"/>
          <a:ext cx="3187997" cy="3187997"/>
        </a:xfrm>
        <a:prstGeom prst="blockArc">
          <a:avLst>
            <a:gd name="adj1" fmla="val 12600000"/>
            <a:gd name="adj2" fmla="val 16200000"/>
            <a:gd name="adj3" fmla="val 4505"/>
          </a:avLst>
        </a:prstGeom>
        <a:solidFill>
          <a:schemeClr val="accent2">
            <a:shade val="90000"/>
            <a:hueOff val="519516"/>
            <a:satOff val="-21824"/>
            <a:lumOff val="2832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7E7F8F-D971-412A-A73D-E787A99FCFBE}">
      <dsp:nvSpPr>
        <dsp:cNvPr id="0" name=""/>
        <dsp:cNvSpPr/>
      </dsp:nvSpPr>
      <dsp:spPr>
        <a:xfrm>
          <a:off x="787230" y="514391"/>
          <a:ext cx="3187997" cy="3187997"/>
        </a:xfrm>
        <a:prstGeom prst="blockArc">
          <a:avLst>
            <a:gd name="adj1" fmla="val 9000000"/>
            <a:gd name="adj2" fmla="val 12600000"/>
            <a:gd name="adj3" fmla="val 4505"/>
          </a:avLst>
        </a:prstGeom>
        <a:solidFill>
          <a:schemeClr val="accent2">
            <a:shade val="90000"/>
            <a:hueOff val="415613"/>
            <a:satOff val="-17459"/>
            <a:lumOff val="22659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95BFF7-D2FC-4CC6-9322-8DCDE20C000D}">
      <dsp:nvSpPr>
        <dsp:cNvPr id="0" name=""/>
        <dsp:cNvSpPr/>
      </dsp:nvSpPr>
      <dsp:spPr>
        <a:xfrm>
          <a:off x="787230" y="514391"/>
          <a:ext cx="3187997" cy="3187997"/>
        </a:xfrm>
        <a:prstGeom prst="blockArc">
          <a:avLst>
            <a:gd name="adj1" fmla="val 5400000"/>
            <a:gd name="adj2" fmla="val 9000000"/>
            <a:gd name="adj3" fmla="val 4505"/>
          </a:avLst>
        </a:prstGeom>
        <a:solidFill>
          <a:schemeClr val="accent2">
            <a:shade val="90000"/>
            <a:hueOff val="311710"/>
            <a:satOff val="-13094"/>
            <a:lumOff val="16994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5C8FC7-D3D0-496D-8F76-D50BA3D89A28}">
      <dsp:nvSpPr>
        <dsp:cNvPr id="0" name=""/>
        <dsp:cNvSpPr/>
      </dsp:nvSpPr>
      <dsp:spPr>
        <a:xfrm>
          <a:off x="787230" y="514391"/>
          <a:ext cx="3187997" cy="3187997"/>
        </a:xfrm>
        <a:prstGeom prst="blockArc">
          <a:avLst>
            <a:gd name="adj1" fmla="val 1800000"/>
            <a:gd name="adj2" fmla="val 5400000"/>
            <a:gd name="adj3" fmla="val 4505"/>
          </a:avLst>
        </a:prstGeom>
        <a:solidFill>
          <a:schemeClr val="accent2">
            <a:shade val="90000"/>
            <a:hueOff val="207806"/>
            <a:satOff val="-8730"/>
            <a:lumOff val="1133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BB0633-70D8-436E-87E5-18122381486C}">
      <dsp:nvSpPr>
        <dsp:cNvPr id="0" name=""/>
        <dsp:cNvSpPr/>
      </dsp:nvSpPr>
      <dsp:spPr>
        <a:xfrm>
          <a:off x="787230" y="514391"/>
          <a:ext cx="3187997" cy="3187997"/>
        </a:xfrm>
        <a:prstGeom prst="blockArc">
          <a:avLst>
            <a:gd name="adj1" fmla="val 19800000"/>
            <a:gd name="adj2" fmla="val 1800000"/>
            <a:gd name="adj3" fmla="val 4505"/>
          </a:avLst>
        </a:prstGeom>
        <a:solidFill>
          <a:schemeClr val="accent2">
            <a:shade val="90000"/>
            <a:hueOff val="103903"/>
            <a:satOff val="-4365"/>
            <a:lumOff val="5665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C90296-43B7-4F9C-987F-ADC41202DFC3}">
      <dsp:nvSpPr>
        <dsp:cNvPr id="0" name=""/>
        <dsp:cNvSpPr/>
      </dsp:nvSpPr>
      <dsp:spPr>
        <a:xfrm>
          <a:off x="787230" y="514391"/>
          <a:ext cx="3187997" cy="3187997"/>
        </a:xfrm>
        <a:prstGeom prst="blockArc">
          <a:avLst>
            <a:gd name="adj1" fmla="val 16200000"/>
            <a:gd name="adj2" fmla="val 19800000"/>
            <a:gd name="adj3" fmla="val 4505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203D38-7EE5-45A9-B2A0-76ADC8C649D2}">
      <dsp:nvSpPr>
        <dsp:cNvPr id="0" name=""/>
        <dsp:cNvSpPr/>
      </dsp:nvSpPr>
      <dsp:spPr>
        <a:xfrm>
          <a:off x="1453105" y="1115896"/>
          <a:ext cx="1783889" cy="1864578"/>
        </a:xfrm>
        <a:prstGeom prst="ellipse">
          <a:avLst/>
        </a:prstGeom>
        <a:solidFill>
          <a:srgbClr val="92D050"/>
        </a:solidFill>
        <a:ln w="1587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solidFill>
                <a:schemeClr val="tx1"/>
              </a:solidFill>
            </a:rPr>
            <a:t>Augmenter la prévalence contraceptive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714349" y="1388957"/>
        <a:ext cx="1261401" cy="1318456"/>
      </dsp:txXfrm>
    </dsp:sp>
    <dsp:sp modelId="{B455C649-E78C-41E3-9797-B529DB33DBF6}">
      <dsp:nvSpPr>
        <dsp:cNvPr id="0" name=""/>
        <dsp:cNvSpPr/>
      </dsp:nvSpPr>
      <dsp:spPr>
        <a:xfrm>
          <a:off x="1657807" y="51605"/>
          <a:ext cx="1446843" cy="997382"/>
        </a:xfrm>
        <a:prstGeom prst="ellipse">
          <a:avLst/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solidFill>
                <a:schemeClr val="tx1"/>
              </a:solidFill>
            </a:rPr>
            <a:t>1</a:t>
          </a:r>
          <a:r>
            <a:rPr lang="fr-FR" sz="1800" kern="1200" baseline="30000" dirty="0" smtClean="0">
              <a:solidFill>
                <a:schemeClr val="tx1"/>
              </a:solidFill>
            </a:rPr>
            <a:t>ère</a:t>
          </a:r>
          <a:r>
            <a:rPr lang="fr-FR" sz="1800" kern="1200" dirty="0" smtClean="0">
              <a:solidFill>
                <a:schemeClr val="tx1"/>
              </a:solidFill>
            </a:rPr>
            <a:t> Etude transversale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869692" y="197668"/>
        <a:ext cx="1023073" cy="705256"/>
      </dsp:txXfrm>
    </dsp:sp>
    <dsp:sp modelId="{E7AF7A74-35B3-475F-BE5F-3DB0FA4C616E}">
      <dsp:nvSpPr>
        <dsp:cNvPr id="0" name=""/>
        <dsp:cNvSpPr/>
      </dsp:nvSpPr>
      <dsp:spPr>
        <a:xfrm>
          <a:off x="3195172" y="549654"/>
          <a:ext cx="1070809" cy="1559377"/>
        </a:xfrm>
        <a:prstGeom prst="ellipse">
          <a:avLst/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solidFill>
                <a:schemeClr val="tx1"/>
              </a:solidFill>
            </a:rPr>
            <a:t>2</a:t>
          </a:r>
          <a:r>
            <a:rPr lang="fr-FR" sz="1400" kern="1200" baseline="30000" dirty="0" smtClean="0">
              <a:solidFill>
                <a:schemeClr val="tx1"/>
              </a:solidFill>
            </a:rPr>
            <a:t>ème</a:t>
          </a:r>
          <a:r>
            <a:rPr lang="fr-FR" sz="1400" kern="1200" dirty="0" smtClean="0">
              <a:solidFill>
                <a:schemeClr val="tx1"/>
              </a:solidFill>
            </a:rPr>
            <a:t> Etude descriptive transversale 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3351988" y="778019"/>
        <a:ext cx="757177" cy="1102647"/>
      </dsp:txXfrm>
    </dsp:sp>
    <dsp:sp modelId="{9D1ECACF-7E21-46CA-AAF4-3E59E4898E0F}">
      <dsp:nvSpPr>
        <dsp:cNvPr id="0" name=""/>
        <dsp:cNvSpPr/>
      </dsp:nvSpPr>
      <dsp:spPr>
        <a:xfrm>
          <a:off x="3099598" y="2267418"/>
          <a:ext cx="1261958" cy="1240035"/>
        </a:xfrm>
        <a:prstGeom prst="ellipse">
          <a:avLst/>
        </a:prstGeom>
        <a:solidFill>
          <a:schemeClr val="lt1"/>
        </a:solidFill>
        <a:ln w="15875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baseline="30000" dirty="0" smtClean="0">
              <a:solidFill>
                <a:schemeClr val="tx1"/>
              </a:solidFill>
            </a:rPr>
            <a:t>3ème</a:t>
          </a:r>
          <a:r>
            <a:rPr lang="fr-FR" sz="1400" kern="1200" baseline="30000" dirty="0" smtClean="0">
              <a:solidFill>
                <a:schemeClr val="tx1"/>
              </a:solidFill>
            </a:rPr>
            <a:t> </a:t>
          </a:r>
          <a:r>
            <a:rPr lang="fr-FR" sz="1400" kern="1200" dirty="0" smtClean="0">
              <a:solidFill>
                <a:schemeClr val="tx1"/>
              </a:solidFill>
            </a:rPr>
            <a:t> Etude descriptive transversale 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3284407" y="2449017"/>
        <a:ext cx="892340" cy="876837"/>
      </dsp:txXfrm>
    </dsp:sp>
    <dsp:sp modelId="{622C0C91-AADD-4E35-9D87-8499DE455DFC}">
      <dsp:nvSpPr>
        <dsp:cNvPr id="0" name=""/>
        <dsp:cNvSpPr/>
      </dsp:nvSpPr>
      <dsp:spPr>
        <a:xfrm>
          <a:off x="1577852" y="3267849"/>
          <a:ext cx="1606753" cy="797267"/>
        </a:xfrm>
        <a:prstGeom prst="ellipse">
          <a:avLst/>
        </a:prstGeom>
        <a:solidFill>
          <a:schemeClr val="lt1"/>
        </a:solidFill>
        <a:ln w="15875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chemeClr val="tx1"/>
              </a:solidFill>
            </a:rPr>
            <a:t>4</a:t>
          </a:r>
          <a:r>
            <a:rPr lang="fr-FR" sz="1600" kern="1200" baseline="30000" dirty="0" smtClean="0">
              <a:solidFill>
                <a:schemeClr val="tx1"/>
              </a:solidFill>
            </a:rPr>
            <a:t>ème</a:t>
          </a:r>
          <a:r>
            <a:rPr lang="fr-FR" sz="1600" kern="1200" dirty="0" smtClean="0">
              <a:solidFill>
                <a:schemeClr val="tx1"/>
              </a:solidFill>
            </a:rPr>
            <a:t> E.  Descriptive transversale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1813156" y="3384606"/>
        <a:ext cx="1136145" cy="563753"/>
      </dsp:txXfrm>
    </dsp:sp>
    <dsp:sp modelId="{FE30C438-BF97-46AA-9D68-727F402AE82E}">
      <dsp:nvSpPr>
        <dsp:cNvPr id="0" name=""/>
        <dsp:cNvSpPr/>
      </dsp:nvSpPr>
      <dsp:spPr>
        <a:xfrm>
          <a:off x="493778" y="2405262"/>
          <a:ext cx="1076205" cy="964349"/>
        </a:xfrm>
        <a:prstGeom prst="ellipse">
          <a:avLst/>
        </a:prstGeom>
        <a:gradFill rotWithShape="1">
          <a:gsLst>
            <a:gs pos="0">
              <a:schemeClr val="dk1">
                <a:tint val="83000"/>
                <a:satMod val="100000"/>
                <a:lumMod val="100000"/>
              </a:schemeClr>
            </a:gs>
            <a:gs pos="100000">
              <a:schemeClr val="dk1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dk1"/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chemeClr val="tx1"/>
              </a:solidFill>
            </a:rPr>
            <a:t>5</a:t>
          </a:r>
          <a:r>
            <a:rPr lang="fr-FR" sz="1600" kern="1200" baseline="30000" dirty="0" smtClean="0">
              <a:solidFill>
                <a:schemeClr val="tx1"/>
              </a:solidFill>
            </a:rPr>
            <a:t>ème</a:t>
          </a:r>
          <a:r>
            <a:rPr lang="fr-FR" sz="1600" kern="1200" dirty="0" smtClean="0">
              <a:solidFill>
                <a:schemeClr val="tx1"/>
              </a:solidFill>
            </a:rPr>
            <a:t> Etude de Cas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651385" y="2546488"/>
        <a:ext cx="760991" cy="681897"/>
      </dsp:txXfrm>
    </dsp:sp>
    <dsp:sp modelId="{D8015F6E-8F9D-4F94-8905-F729B2353E34}">
      <dsp:nvSpPr>
        <dsp:cNvPr id="0" name=""/>
        <dsp:cNvSpPr/>
      </dsp:nvSpPr>
      <dsp:spPr>
        <a:xfrm>
          <a:off x="500580" y="581286"/>
          <a:ext cx="1062601" cy="1496113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solidFill>
                <a:schemeClr val="tx1"/>
              </a:solidFill>
            </a:rPr>
            <a:t>6</a:t>
          </a:r>
          <a:r>
            <a:rPr lang="fr-FR" sz="1400" kern="1200" baseline="30000" dirty="0" smtClean="0">
              <a:solidFill>
                <a:schemeClr val="tx1"/>
              </a:solidFill>
            </a:rPr>
            <a:t>ème</a:t>
          </a:r>
          <a:r>
            <a:rPr lang="fr-FR" sz="1400" kern="1200" dirty="0" smtClean="0">
              <a:solidFill>
                <a:schemeClr val="tx1"/>
              </a:solidFill>
            </a:rPr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solidFill>
                <a:schemeClr val="tx1"/>
              </a:solidFill>
            </a:rPr>
            <a:t>Etude de Cas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656194" y="800387"/>
        <a:ext cx="751373" cy="105791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9A133D-848C-4496-82CF-7269BD476851}">
      <dsp:nvSpPr>
        <dsp:cNvPr id="0" name=""/>
        <dsp:cNvSpPr/>
      </dsp:nvSpPr>
      <dsp:spPr>
        <a:xfrm>
          <a:off x="787230" y="514391"/>
          <a:ext cx="3187997" cy="3187997"/>
        </a:xfrm>
        <a:prstGeom prst="blockArc">
          <a:avLst>
            <a:gd name="adj1" fmla="val 12600000"/>
            <a:gd name="adj2" fmla="val 16200000"/>
            <a:gd name="adj3" fmla="val 4505"/>
          </a:avLst>
        </a:prstGeom>
        <a:solidFill>
          <a:schemeClr val="accent2">
            <a:shade val="90000"/>
            <a:hueOff val="519516"/>
            <a:satOff val="-21824"/>
            <a:lumOff val="2832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7E7F8F-D971-412A-A73D-E787A99FCFBE}">
      <dsp:nvSpPr>
        <dsp:cNvPr id="0" name=""/>
        <dsp:cNvSpPr/>
      </dsp:nvSpPr>
      <dsp:spPr>
        <a:xfrm>
          <a:off x="787230" y="514391"/>
          <a:ext cx="3187997" cy="3187997"/>
        </a:xfrm>
        <a:prstGeom prst="blockArc">
          <a:avLst>
            <a:gd name="adj1" fmla="val 9000000"/>
            <a:gd name="adj2" fmla="val 12600000"/>
            <a:gd name="adj3" fmla="val 4505"/>
          </a:avLst>
        </a:prstGeom>
        <a:solidFill>
          <a:schemeClr val="accent2">
            <a:shade val="90000"/>
            <a:hueOff val="415613"/>
            <a:satOff val="-17459"/>
            <a:lumOff val="22659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95BFF7-D2FC-4CC6-9322-8DCDE20C000D}">
      <dsp:nvSpPr>
        <dsp:cNvPr id="0" name=""/>
        <dsp:cNvSpPr/>
      </dsp:nvSpPr>
      <dsp:spPr>
        <a:xfrm>
          <a:off x="787230" y="514391"/>
          <a:ext cx="3187997" cy="3187997"/>
        </a:xfrm>
        <a:prstGeom prst="blockArc">
          <a:avLst>
            <a:gd name="adj1" fmla="val 5400000"/>
            <a:gd name="adj2" fmla="val 9000000"/>
            <a:gd name="adj3" fmla="val 4505"/>
          </a:avLst>
        </a:prstGeom>
        <a:solidFill>
          <a:schemeClr val="accent2">
            <a:shade val="90000"/>
            <a:hueOff val="311710"/>
            <a:satOff val="-13094"/>
            <a:lumOff val="16994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5C8FC7-D3D0-496D-8F76-D50BA3D89A28}">
      <dsp:nvSpPr>
        <dsp:cNvPr id="0" name=""/>
        <dsp:cNvSpPr/>
      </dsp:nvSpPr>
      <dsp:spPr>
        <a:xfrm>
          <a:off x="787230" y="514391"/>
          <a:ext cx="3187997" cy="3187997"/>
        </a:xfrm>
        <a:prstGeom prst="blockArc">
          <a:avLst>
            <a:gd name="adj1" fmla="val 1800000"/>
            <a:gd name="adj2" fmla="val 5400000"/>
            <a:gd name="adj3" fmla="val 4505"/>
          </a:avLst>
        </a:prstGeom>
        <a:solidFill>
          <a:schemeClr val="accent2">
            <a:shade val="90000"/>
            <a:hueOff val="207806"/>
            <a:satOff val="-8730"/>
            <a:lumOff val="1133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BB0633-70D8-436E-87E5-18122381486C}">
      <dsp:nvSpPr>
        <dsp:cNvPr id="0" name=""/>
        <dsp:cNvSpPr/>
      </dsp:nvSpPr>
      <dsp:spPr>
        <a:xfrm>
          <a:off x="787230" y="514391"/>
          <a:ext cx="3187997" cy="3187997"/>
        </a:xfrm>
        <a:prstGeom prst="blockArc">
          <a:avLst>
            <a:gd name="adj1" fmla="val 19800000"/>
            <a:gd name="adj2" fmla="val 1800000"/>
            <a:gd name="adj3" fmla="val 4505"/>
          </a:avLst>
        </a:prstGeom>
        <a:solidFill>
          <a:schemeClr val="accent2">
            <a:shade val="90000"/>
            <a:hueOff val="103903"/>
            <a:satOff val="-4365"/>
            <a:lumOff val="5665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C90296-43B7-4F9C-987F-ADC41202DFC3}">
      <dsp:nvSpPr>
        <dsp:cNvPr id="0" name=""/>
        <dsp:cNvSpPr/>
      </dsp:nvSpPr>
      <dsp:spPr>
        <a:xfrm>
          <a:off x="787230" y="514391"/>
          <a:ext cx="3187997" cy="3187997"/>
        </a:xfrm>
        <a:prstGeom prst="blockArc">
          <a:avLst>
            <a:gd name="adj1" fmla="val 16200000"/>
            <a:gd name="adj2" fmla="val 19800000"/>
            <a:gd name="adj3" fmla="val 4505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203D38-7EE5-45A9-B2A0-76ADC8C649D2}">
      <dsp:nvSpPr>
        <dsp:cNvPr id="0" name=""/>
        <dsp:cNvSpPr/>
      </dsp:nvSpPr>
      <dsp:spPr>
        <a:xfrm>
          <a:off x="1453105" y="1115896"/>
          <a:ext cx="1783889" cy="1864578"/>
        </a:xfrm>
        <a:prstGeom prst="ellipse">
          <a:avLst/>
        </a:prstGeom>
        <a:solidFill>
          <a:srgbClr val="92D050"/>
        </a:solidFill>
        <a:ln w="1587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solidFill>
                <a:schemeClr val="tx1"/>
              </a:solidFill>
            </a:rPr>
            <a:t>Augmenter la prévalence contraceptive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714349" y="1388957"/>
        <a:ext cx="1261401" cy="1318456"/>
      </dsp:txXfrm>
    </dsp:sp>
    <dsp:sp modelId="{B455C649-E78C-41E3-9797-B529DB33DBF6}">
      <dsp:nvSpPr>
        <dsp:cNvPr id="0" name=""/>
        <dsp:cNvSpPr/>
      </dsp:nvSpPr>
      <dsp:spPr>
        <a:xfrm>
          <a:off x="1657807" y="51605"/>
          <a:ext cx="1446843" cy="997382"/>
        </a:xfrm>
        <a:prstGeom prst="ellipse">
          <a:avLst/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solidFill>
                <a:schemeClr val="tx1"/>
              </a:solidFill>
            </a:rPr>
            <a:t>1</a:t>
          </a:r>
          <a:r>
            <a:rPr lang="fr-FR" sz="1800" kern="1200" baseline="30000" dirty="0" smtClean="0">
              <a:solidFill>
                <a:schemeClr val="tx1"/>
              </a:solidFill>
            </a:rPr>
            <a:t>ère</a:t>
          </a:r>
          <a:r>
            <a:rPr lang="fr-FR" sz="1800" kern="1200" dirty="0" smtClean="0">
              <a:solidFill>
                <a:schemeClr val="tx1"/>
              </a:solidFill>
            </a:rPr>
            <a:t> Etude transversale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869692" y="197668"/>
        <a:ext cx="1023073" cy="705256"/>
      </dsp:txXfrm>
    </dsp:sp>
    <dsp:sp modelId="{E7AF7A74-35B3-475F-BE5F-3DB0FA4C616E}">
      <dsp:nvSpPr>
        <dsp:cNvPr id="0" name=""/>
        <dsp:cNvSpPr/>
      </dsp:nvSpPr>
      <dsp:spPr>
        <a:xfrm>
          <a:off x="3195172" y="549654"/>
          <a:ext cx="1070809" cy="1559377"/>
        </a:xfrm>
        <a:prstGeom prst="ellipse">
          <a:avLst/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solidFill>
                <a:schemeClr val="tx1"/>
              </a:solidFill>
            </a:rPr>
            <a:t>2</a:t>
          </a:r>
          <a:r>
            <a:rPr lang="fr-FR" sz="1400" kern="1200" baseline="30000" dirty="0" smtClean="0">
              <a:solidFill>
                <a:schemeClr val="tx1"/>
              </a:solidFill>
            </a:rPr>
            <a:t>ème</a:t>
          </a:r>
          <a:r>
            <a:rPr lang="fr-FR" sz="1400" kern="1200" dirty="0" smtClean="0">
              <a:solidFill>
                <a:schemeClr val="tx1"/>
              </a:solidFill>
            </a:rPr>
            <a:t> Etude descriptive transversale 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3351988" y="778019"/>
        <a:ext cx="757177" cy="1102647"/>
      </dsp:txXfrm>
    </dsp:sp>
    <dsp:sp modelId="{9D1ECACF-7E21-46CA-AAF4-3E59E4898E0F}">
      <dsp:nvSpPr>
        <dsp:cNvPr id="0" name=""/>
        <dsp:cNvSpPr/>
      </dsp:nvSpPr>
      <dsp:spPr>
        <a:xfrm>
          <a:off x="3099598" y="2267418"/>
          <a:ext cx="1261958" cy="1240035"/>
        </a:xfrm>
        <a:prstGeom prst="ellipse">
          <a:avLst/>
        </a:prstGeom>
        <a:solidFill>
          <a:schemeClr val="lt1"/>
        </a:solidFill>
        <a:ln w="15875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baseline="30000" dirty="0" smtClean="0">
              <a:solidFill>
                <a:schemeClr val="tx1"/>
              </a:solidFill>
            </a:rPr>
            <a:t>3ème</a:t>
          </a:r>
          <a:r>
            <a:rPr lang="fr-FR" sz="1400" kern="1200" baseline="30000" dirty="0" smtClean="0">
              <a:solidFill>
                <a:schemeClr val="tx1"/>
              </a:solidFill>
            </a:rPr>
            <a:t> </a:t>
          </a:r>
          <a:r>
            <a:rPr lang="fr-FR" sz="1400" kern="1200" dirty="0" smtClean="0">
              <a:solidFill>
                <a:schemeClr val="tx1"/>
              </a:solidFill>
            </a:rPr>
            <a:t> Etude descriptive transversale 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3284407" y="2449017"/>
        <a:ext cx="892340" cy="876837"/>
      </dsp:txXfrm>
    </dsp:sp>
    <dsp:sp modelId="{622C0C91-AADD-4E35-9D87-8499DE455DFC}">
      <dsp:nvSpPr>
        <dsp:cNvPr id="0" name=""/>
        <dsp:cNvSpPr/>
      </dsp:nvSpPr>
      <dsp:spPr>
        <a:xfrm>
          <a:off x="1577852" y="3267849"/>
          <a:ext cx="1606753" cy="797267"/>
        </a:xfrm>
        <a:prstGeom prst="ellipse">
          <a:avLst/>
        </a:prstGeom>
        <a:solidFill>
          <a:schemeClr val="lt1"/>
        </a:solidFill>
        <a:ln w="15875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chemeClr val="tx1"/>
              </a:solidFill>
            </a:rPr>
            <a:t>4</a:t>
          </a:r>
          <a:r>
            <a:rPr lang="fr-FR" sz="1600" kern="1200" baseline="30000" dirty="0" smtClean="0">
              <a:solidFill>
                <a:schemeClr val="tx1"/>
              </a:solidFill>
            </a:rPr>
            <a:t>ème</a:t>
          </a:r>
          <a:r>
            <a:rPr lang="fr-FR" sz="1600" kern="1200" dirty="0" smtClean="0">
              <a:solidFill>
                <a:schemeClr val="tx1"/>
              </a:solidFill>
            </a:rPr>
            <a:t> E.  Descriptive transversale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1813156" y="3384606"/>
        <a:ext cx="1136145" cy="563753"/>
      </dsp:txXfrm>
    </dsp:sp>
    <dsp:sp modelId="{FE30C438-BF97-46AA-9D68-727F402AE82E}">
      <dsp:nvSpPr>
        <dsp:cNvPr id="0" name=""/>
        <dsp:cNvSpPr/>
      </dsp:nvSpPr>
      <dsp:spPr>
        <a:xfrm>
          <a:off x="493778" y="2405262"/>
          <a:ext cx="1076205" cy="964349"/>
        </a:xfrm>
        <a:prstGeom prst="ellipse">
          <a:avLst/>
        </a:prstGeom>
        <a:gradFill rotWithShape="1">
          <a:gsLst>
            <a:gs pos="0">
              <a:schemeClr val="dk1">
                <a:tint val="83000"/>
                <a:satMod val="100000"/>
                <a:lumMod val="100000"/>
              </a:schemeClr>
            </a:gs>
            <a:gs pos="100000">
              <a:schemeClr val="dk1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dk1"/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chemeClr val="tx1"/>
              </a:solidFill>
            </a:rPr>
            <a:t>5</a:t>
          </a:r>
          <a:r>
            <a:rPr lang="fr-FR" sz="1600" kern="1200" baseline="30000" dirty="0" smtClean="0">
              <a:solidFill>
                <a:schemeClr val="tx1"/>
              </a:solidFill>
            </a:rPr>
            <a:t>ème</a:t>
          </a:r>
          <a:r>
            <a:rPr lang="fr-FR" sz="1600" kern="1200" dirty="0" smtClean="0">
              <a:solidFill>
                <a:schemeClr val="tx1"/>
              </a:solidFill>
            </a:rPr>
            <a:t> Etude de Cas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651385" y="2546488"/>
        <a:ext cx="760991" cy="681897"/>
      </dsp:txXfrm>
    </dsp:sp>
    <dsp:sp modelId="{D8015F6E-8F9D-4F94-8905-F729B2353E34}">
      <dsp:nvSpPr>
        <dsp:cNvPr id="0" name=""/>
        <dsp:cNvSpPr/>
      </dsp:nvSpPr>
      <dsp:spPr>
        <a:xfrm>
          <a:off x="500580" y="581286"/>
          <a:ext cx="1062601" cy="1496113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solidFill>
                <a:schemeClr val="tx1"/>
              </a:solidFill>
            </a:rPr>
            <a:t>6</a:t>
          </a:r>
          <a:r>
            <a:rPr lang="fr-FR" sz="1400" kern="1200" baseline="30000" dirty="0" smtClean="0">
              <a:solidFill>
                <a:schemeClr val="tx1"/>
              </a:solidFill>
            </a:rPr>
            <a:t>ème</a:t>
          </a:r>
          <a:r>
            <a:rPr lang="fr-FR" sz="1400" kern="1200" dirty="0" smtClean="0">
              <a:solidFill>
                <a:schemeClr val="tx1"/>
              </a:solidFill>
            </a:rPr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solidFill>
                <a:schemeClr val="tx1"/>
              </a:solidFill>
            </a:rPr>
            <a:t>Etude de Cas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656194" y="800387"/>
        <a:ext cx="751373" cy="105791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F2280A-5222-43D6-8F7A-556E20C29F2E}">
      <dsp:nvSpPr>
        <dsp:cNvPr id="0" name=""/>
        <dsp:cNvSpPr/>
      </dsp:nvSpPr>
      <dsp:spPr>
        <a:xfrm>
          <a:off x="3045474" y="-103030"/>
          <a:ext cx="3303563" cy="274948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181A4F-DE11-4187-A25D-78680CE70DDA}">
      <dsp:nvSpPr>
        <dsp:cNvPr id="0" name=""/>
        <dsp:cNvSpPr/>
      </dsp:nvSpPr>
      <dsp:spPr>
        <a:xfrm>
          <a:off x="3540085" y="455851"/>
          <a:ext cx="2283311" cy="1219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Faibles couverture et disponibilité en services PF/MC</a:t>
          </a:r>
          <a:endParaRPr lang="en-US" sz="2000" b="1" kern="1200" dirty="0"/>
        </a:p>
      </dsp:txBody>
      <dsp:txXfrm>
        <a:off x="3540085" y="455851"/>
        <a:ext cx="2283311" cy="1219106"/>
      </dsp:txXfrm>
    </dsp:sp>
    <dsp:sp modelId="{41E0AFAB-6CEA-4305-9AA4-7004EED7D077}">
      <dsp:nvSpPr>
        <dsp:cNvPr id="0" name=""/>
        <dsp:cNvSpPr/>
      </dsp:nvSpPr>
      <dsp:spPr>
        <a:xfrm>
          <a:off x="2256195" y="1446016"/>
          <a:ext cx="3583933" cy="233735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14ACBB-27C3-4F9D-A544-165C223FB0EE}">
      <dsp:nvSpPr>
        <dsp:cNvPr id="0" name=""/>
        <dsp:cNvSpPr/>
      </dsp:nvSpPr>
      <dsp:spPr>
        <a:xfrm>
          <a:off x="2809745" y="1983348"/>
          <a:ext cx="2090491" cy="1123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Faible prévalence contraceptive</a:t>
          </a:r>
          <a:endParaRPr lang="en-US" sz="2000" b="1" kern="1200" dirty="0"/>
        </a:p>
      </dsp:txBody>
      <dsp:txXfrm>
        <a:off x="2809745" y="1983348"/>
        <a:ext cx="2090491" cy="1123193"/>
      </dsp:txXfrm>
    </dsp:sp>
    <dsp:sp modelId="{E37CF933-A4C0-49F5-99DB-9D535ABF98FB}">
      <dsp:nvSpPr>
        <dsp:cNvPr id="0" name=""/>
        <dsp:cNvSpPr/>
      </dsp:nvSpPr>
      <dsp:spPr>
        <a:xfrm>
          <a:off x="3131044" y="2949713"/>
          <a:ext cx="3135936" cy="200865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8BE9A5-B4D3-4F99-8311-B9D063BD07E6}">
      <dsp:nvSpPr>
        <dsp:cNvPr id="0" name=""/>
        <dsp:cNvSpPr/>
      </dsp:nvSpPr>
      <dsp:spPr>
        <a:xfrm>
          <a:off x="3468966" y="3370697"/>
          <a:ext cx="2483222" cy="1484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Amélioration de la couverture et disponibilité des services PF/MC et l’offre innovée des MC</a:t>
          </a:r>
          <a:endParaRPr lang="en-US" sz="1800" b="1" kern="1200" dirty="0"/>
        </a:p>
      </dsp:txBody>
      <dsp:txXfrm>
        <a:off x="3468966" y="3370697"/>
        <a:ext cx="2483222" cy="148463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9462A0-7F96-4A34-B170-5A3020B8DB94}">
      <dsp:nvSpPr>
        <dsp:cNvPr id="0" name=""/>
        <dsp:cNvSpPr/>
      </dsp:nvSpPr>
      <dsp:spPr>
        <a:xfrm>
          <a:off x="0" y="550131"/>
          <a:ext cx="3321317" cy="2075823"/>
        </a:xfrm>
        <a:prstGeom prst="swooshArrow">
          <a:avLst>
            <a:gd name="adj1" fmla="val 25000"/>
            <a:gd name="adj2" fmla="val 25000"/>
          </a:avLst>
        </a:prstGeom>
        <a:solidFill>
          <a:srgbClr val="FFFF0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357FB8-B43C-4BC5-AB54-2D686D719E6C}">
      <dsp:nvSpPr>
        <dsp:cNvPr id="0" name=""/>
        <dsp:cNvSpPr/>
      </dsp:nvSpPr>
      <dsp:spPr>
        <a:xfrm>
          <a:off x="3075540" y="877311"/>
          <a:ext cx="245777" cy="2457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CDDF82-D28F-41D6-B29D-CE4F378AE4D2}">
      <dsp:nvSpPr>
        <dsp:cNvPr id="0" name=""/>
        <dsp:cNvSpPr/>
      </dsp:nvSpPr>
      <dsp:spPr>
        <a:xfrm>
          <a:off x="1992790" y="672633"/>
          <a:ext cx="1328527" cy="1531957"/>
        </a:xfrm>
        <a:prstGeom prst="round2Diag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30232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cap="none" spc="0" noProof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Prévalence contraceptive boostée</a:t>
          </a:r>
          <a:endParaRPr lang="fr-FR" sz="1800" b="1" kern="1200" cap="none" spc="0" noProof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057643" y="737486"/>
        <a:ext cx="1198821" cy="14022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0.11409</cdr:x>
      <cdr:y>0.8506</cdr:y>
    </cdr:from>
    <cdr:to>
      <cdr:x>0.96718</cdr:x>
      <cdr:y>0.97977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27072" y="3392265"/>
          <a:ext cx="3940935" cy="5151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0.1587</cdr:x>
      <cdr:y>0.85382</cdr:y>
    </cdr:from>
    <cdr:to>
      <cdr:x>0.81385</cdr:x>
      <cdr:y>0.97008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733135" y="3405143"/>
          <a:ext cx="3026535" cy="4636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600" b="1" dirty="0" smtClean="0"/>
            <a:t>Disponibilité de ≥3 contraceptifs</a:t>
          </a:r>
          <a:endParaRPr lang="fr-FR" sz="16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23CBD-978C-4DC1-9B41-9B608B672758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4CA81-AA9D-44F3-B683-902AAED3F41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604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4CA81-AA9D-44F3-B683-902AAED3F4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53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4CA81-AA9D-44F3-B683-902AAED3F41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723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89764B0-1C89-4C4D-BF22-DCE60C9DE20A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616A-263A-496E-BBE6-6E1686FAACED}" type="slidenum">
              <a:rPr lang="en-US" smtClean="0"/>
              <a:t>‹N°›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928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E9AB0-CE11-4F4E-94DB-15705C4BD372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616A-263A-496E-BBE6-6E1686FAACE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22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2807-4804-48E0-A67E-EE70EFFDEAE8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616A-263A-496E-BBE6-6E1686FAACED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075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CA59-8C3D-4274-A2BD-40C37CBE6A26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616A-263A-496E-BBE6-6E1686FAACE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54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223F-99BA-40AA-B97E-40ACA2340BE2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616A-263A-496E-BBE6-6E1686FAACED}" type="slidenum">
              <a:rPr lang="en-US" smtClean="0"/>
              <a:t>‹N°›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169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CAE46-1052-47FD-A297-8DB4168AFF7C}" type="datetime1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616A-263A-496E-BBE6-6E1686FAACE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458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390A-2C58-4D6E-B8D1-FBD57EE08A28}" type="datetime1">
              <a:rPr lang="en-US" smtClean="0"/>
              <a:t>10/22/2019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616A-263A-496E-BBE6-6E1686FAACE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42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37975-A01A-4BB1-9939-B9E607D68982}" type="datetime1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616A-263A-496E-BBE6-6E1686FAACE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0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6FFE-445D-4116-AC1F-6DF0041FD0D3}" type="datetime1">
              <a:rPr lang="en-US" smtClean="0"/>
              <a:t>10/22/2019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616A-263A-496E-BBE6-6E1686FAACE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86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A78A-6216-4904-BF68-BAFEC3310D25}" type="datetime1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616A-263A-496E-BBE6-6E1686FAACE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97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31AF5-D934-494E-A619-80A4BAA9B856}" type="datetime1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616A-263A-496E-BBE6-6E1686FAACED}" type="slidenum">
              <a:rPr lang="en-US" smtClean="0"/>
              <a:t>‹N°›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791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B6A2580-A4F4-4706-B1A6-36398272911B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CC9616A-263A-496E-BBE6-6E1686FAACED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85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9019" y="746975"/>
            <a:ext cx="10837571" cy="199284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5400" cap="none" dirty="0"/>
              <a:t>Opti</a:t>
            </a:r>
            <a:r>
              <a:rPr lang="fr-FR" sz="5400" cap="none" dirty="0" err="1"/>
              <a:t>misation</a:t>
            </a:r>
            <a:r>
              <a:rPr lang="fr-FR" sz="5400" cap="none" dirty="0"/>
              <a:t> de l’utilisation des méthodes contraceptives dans la ville de Lubumbashi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13656" y="4754076"/>
            <a:ext cx="5280338" cy="146304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Matungulu </a:t>
            </a:r>
            <a:r>
              <a:rPr lang="fr-FR" sz="2800" dirty="0" err="1" smtClean="0"/>
              <a:t>Matungulu</a:t>
            </a:r>
            <a:r>
              <a:rPr lang="fr-FR" sz="2800" dirty="0" smtClean="0"/>
              <a:t> Charles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9237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4128" y="502276"/>
            <a:ext cx="9720072" cy="1120462"/>
          </a:xfrm>
        </p:spPr>
        <p:txBody>
          <a:bodyPr>
            <a:noAutofit/>
          </a:bodyPr>
          <a:lstStyle/>
          <a:p>
            <a:r>
              <a:rPr lang="fr-FR" sz="3200" cap="none" dirty="0" smtClean="0"/>
              <a:t>2.Méthodes</a:t>
            </a:r>
            <a:br>
              <a:rPr lang="fr-FR" sz="3200" cap="none" dirty="0" smtClean="0"/>
            </a:br>
            <a:r>
              <a:rPr lang="fr-FR" sz="3200" cap="none" dirty="0" smtClean="0"/>
              <a:t/>
            </a:r>
            <a:br>
              <a:rPr lang="fr-FR" sz="3200" cap="none" dirty="0" smtClean="0"/>
            </a:br>
            <a:r>
              <a:rPr lang="fr-FR" sz="3200" cap="none" dirty="0" smtClean="0"/>
              <a:t>Tableau I. Aperçu des études</a:t>
            </a:r>
            <a:endParaRPr lang="en-US" sz="3200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8904749"/>
              </p:ext>
            </p:extLst>
          </p:nvPr>
        </p:nvGraphicFramePr>
        <p:xfrm>
          <a:off x="1024128" y="1827746"/>
          <a:ext cx="9720072" cy="464295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802410"/>
                <a:gridCol w="1905062"/>
                <a:gridCol w="1905062"/>
                <a:gridCol w="2220936"/>
                <a:gridCol w="1886602"/>
              </a:tblGrid>
              <a:tr h="566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Type </a:t>
                      </a:r>
                      <a:r>
                        <a:rPr lang="fr-FR" sz="1800" u="none" strike="noStrike" noProof="0" dirty="0" smtClean="0">
                          <a:effectLst/>
                        </a:rPr>
                        <a:t>d’études</a:t>
                      </a:r>
                      <a:endParaRPr lang="fr-F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Approche</a:t>
                      </a:r>
                      <a:endParaRPr lang="en-US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Population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noProof="0" dirty="0" smtClean="0">
                          <a:effectLst/>
                        </a:rPr>
                        <a:t>Taille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fr-FR" sz="1800" u="none" strike="noStrike" noProof="0" dirty="0" smtClean="0">
                          <a:effectLst/>
                        </a:rPr>
                        <a:t>d’échantillon</a:t>
                      </a:r>
                      <a:endParaRPr lang="fr-F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noProof="0" dirty="0" smtClean="0">
                          <a:effectLst/>
                        </a:rPr>
                        <a:t>Technique/Outil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>
                          <a:effectLst/>
                        </a:rPr>
                        <a:t>de </a:t>
                      </a:r>
                      <a:r>
                        <a:rPr lang="fr-FR" sz="1800" u="none" strike="noStrike" noProof="0" dirty="0" smtClean="0">
                          <a:effectLst/>
                        </a:rPr>
                        <a:t>collecte</a:t>
                      </a:r>
                      <a:endParaRPr lang="fr-F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5663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effectLst/>
                        </a:rPr>
                        <a:t>E. transversale à visée analytique 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Quantitative</a:t>
                      </a:r>
                      <a:endParaRPr lang="en-US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Femmes de 15-49 ans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1096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Questionnaire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566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E</a:t>
                      </a:r>
                      <a:r>
                        <a:rPr lang="en-US" sz="1800" u="none" strike="noStrike" dirty="0">
                          <a:effectLst/>
                        </a:rPr>
                        <a:t>. descriptive </a:t>
                      </a:r>
                      <a:r>
                        <a:rPr lang="fr-FR" sz="1800" u="none" strike="noStrike" noProof="0" dirty="0" smtClean="0">
                          <a:effectLst/>
                        </a:rPr>
                        <a:t>transversale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Quantitative</a:t>
                      </a:r>
                      <a:endParaRPr lang="en-US" sz="180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"/>
                      <a:endParaRPr lang="en-US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FOSA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570 (exhaustif)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Questionnaire, observation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566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E. descriptive transversale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Quantitative</a:t>
                      </a:r>
                      <a:endParaRPr lang="en-US" sz="180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"/>
                      <a:endParaRPr lang="fr-FR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>
                          <a:effectLst/>
                        </a:rPr>
                        <a:t>Points de vente de médicament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899 (exhaustif)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Questionnaire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566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E</a:t>
                      </a:r>
                      <a:r>
                        <a:rPr lang="en-US" sz="1800" u="none" strike="noStrike" dirty="0">
                          <a:effectLst/>
                        </a:rPr>
                        <a:t>. descriptive </a:t>
                      </a:r>
                      <a:r>
                        <a:rPr lang="fr-FR" sz="1800" u="none" strike="noStrike" noProof="0" dirty="0" smtClean="0">
                          <a:effectLst/>
                        </a:rPr>
                        <a:t>transversale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Quantitative</a:t>
                      </a:r>
                      <a:endParaRPr lang="en-US" sz="180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"/>
                      <a:endParaRPr lang="fr-FR" sz="1800" u="none" strike="noStrike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fr-FR" sz="1800" u="none" strike="noStrike" noProof="0" dirty="0" smtClean="0">
                          <a:effectLst/>
                        </a:rPr>
                        <a:t>jeunes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fr-FR" sz="1800" u="none" strike="noStrike" noProof="0" dirty="0" smtClean="0">
                          <a:effectLst/>
                        </a:rPr>
                        <a:t>filles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fr-FR" sz="1800" u="none" strike="noStrike" noProof="0" dirty="0" smtClean="0">
                          <a:effectLst/>
                        </a:rPr>
                        <a:t>étudiantes</a:t>
                      </a:r>
                      <a:endParaRPr lang="fr-F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413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Questionnaire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7934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 Etude de </a:t>
                      </a:r>
                      <a:r>
                        <a:rPr lang="fr-FR" sz="1800" u="none" strike="noStrike" noProof="0" dirty="0" smtClean="0">
                          <a:effectLst/>
                        </a:rPr>
                        <a:t>cas</a:t>
                      </a:r>
                      <a:endParaRPr lang="fr-F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Qualitative</a:t>
                      </a:r>
                      <a:endParaRPr lang="en-US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Femmes de 15-49 </a:t>
                      </a:r>
                      <a:r>
                        <a:rPr lang="fr-FR" sz="1800" u="none" strike="noStrike" noProof="0" dirty="0" smtClean="0">
                          <a:effectLst/>
                        </a:rPr>
                        <a:t>ans</a:t>
                      </a:r>
                      <a:endParaRPr lang="fr-F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r>
                        <a:rPr lang="en-US" sz="1800" u="none" strike="noStrike" dirty="0" smtClean="0">
                          <a:effectLst/>
                        </a:rPr>
                        <a:t>Femmes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de 15 à 49 </a:t>
                      </a:r>
                      <a:r>
                        <a:rPr lang="fr-FR" sz="1800" u="none" strike="noStrike" baseline="0" noProof="0" dirty="0" smtClean="0">
                          <a:effectLst/>
                        </a:rPr>
                        <a:t>ans</a:t>
                      </a:r>
                      <a:endParaRPr lang="fr-F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Guide </a:t>
                      </a:r>
                      <a:r>
                        <a:rPr lang="fr-FR" sz="1800" u="none" strike="noStrike" noProof="0" dirty="0" smtClean="0">
                          <a:effectLst/>
                        </a:rPr>
                        <a:t>d’entretien</a:t>
                      </a:r>
                      <a:r>
                        <a:rPr lang="en-US" sz="1800" u="none" strike="noStrike" dirty="0" smtClean="0">
                          <a:effectLst/>
                        </a:rPr>
                        <a:t>, Focus group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566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Etude de </a:t>
                      </a:r>
                      <a:r>
                        <a:rPr lang="fr-FR" sz="1800" u="none" strike="noStrike" noProof="0" dirty="0" smtClean="0">
                          <a:effectLst/>
                        </a:rPr>
                        <a:t>cas</a:t>
                      </a:r>
                      <a:endParaRPr lang="fr-F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Qualitative</a:t>
                      </a:r>
                      <a:endParaRPr lang="en-US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Services </a:t>
                      </a:r>
                      <a:r>
                        <a:rPr lang="en-US" sz="1800" u="none" strike="noStrike" dirty="0">
                          <a:effectLst/>
                        </a:rPr>
                        <a:t>de PF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Acteurs des services de PF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noProof="0" dirty="0" smtClean="0">
                          <a:effectLst/>
                        </a:rPr>
                        <a:t>Guide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fr-FR" sz="1800" u="none" strike="noStrike" noProof="0" dirty="0" smtClean="0">
                          <a:effectLst/>
                        </a:rPr>
                        <a:t>d'entretien</a:t>
                      </a:r>
                      <a:endParaRPr lang="fr-F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616A-263A-496E-BBE6-6E1686FAAC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7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8933" y="201453"/>
            <a:ext cx="10058400" cy="632414"/>
          </a:xfrm>
        </p:spPr>
        <p:txBody>
          <a:bodyPr>
            <a:normAutofit/>
          </a:bodyPr>
          <a:lstStyle/>
          <a:p>
            <a:r>
              <a:rPr lang="fr-FR" sz="3200" cap="none" dirty="0">
                <a:solidFill>
                  <a:prstClr val="black">
                    <a:lumMod val="95000"/>
                    <a:lumOff val="5000"/>
                  </a:prstClr>
                </a:solidFill>
              </a:rPr>
              <a:t>3. Résultats et discussion</a:t>
            </a:r>
            <a:endParaRPr lang="en-US" cap="none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/>
          </p:nvPr>
        </p:nvGraphicFramePr>
        <p:xfrm>
          <a:off x="2279556" y="1918952"/>
          <a:ext cx="4855335" cy="4116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" name="Groupe 11"/>
          <p:cNvGrpSpPr/>
          <p:nvPr/>
        </p:nvGrpSpPr>
        <p:grpSpPr>
          <a:xfrm>
            <a:off x="513114" y="1107583"/>
            <a:ext cx="8721038" cy="5145607"/>
            <a:chOff x="1182815" y="1094704"/>
            <a:chExt cx="8721038" cy="5145607"/>
          </a:xfrm>
        </p:grpSpPr>
        <p:sp>
          <p:nvSpPr>
            <p:cNvPr id="5" name="Flèche droite 4"/>
            <p:cNvSpPr/>
            <p:nvPr/>
          </p:nvSpPr>
          <p:spPr>
            <a:xfrm>
              <a:off x="2376804" y="5300153"/>
              <a:ext cx="2169547" cy="940158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prstClr val="black"/>
                  </a:solidFill>
                </a:rPr>
                <a:t>Jeunes et PF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" name="Flèche droite 5"/>
            <p:cNvSpPr/>
            <p:nvPr/>
          </p:nvSpPr>
          <p:spPr>
            <a:xfrm>
              <a:off x="1182815" y="4274158"/>
              <a:ext cx="2265607" cy="940158"/>
            </a:xfrm>
            <a:prstGeom prst="rightArrow">
              <a:avLst>
                <a:gd name="adj1" fmla="val 50000"/>
                <a:gd name="adj2" fmla="val 23973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prstClr val="black"/>
                  </a:solidFill>
                </a:rPr>
                <a:t>Raisons profondes de non adhésion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" name="Flèche gauche 6"/>
            <p:cNvSpPr/>
            <p:nvPr/>
          </p:nvSpPr>
          <p:spPr>
            <a:xfrm>
              <a:off x="7261260" y="2631269"/>
              <a:ext cx="2363275" cy="1043812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prstClr val="black"/>
                  </a:solidFill>
                </a:rPr>
                <a:t>Disponibilité et qualité service PF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Flèche gauche 7"/>
            <p:cNvSpPr/>
            <p:nvPr/>
          </p:nvSpPr>
          <p:spPr>
            <a:xfrm>
              <a:off x="7325932" y="4396661"/>
              <a:ext cx="2577921" cy="94524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prstClr val="black"/>
                  </a:solidFill>
                </a:rPr>
                <a:t>Disponibilité MC (Points de vente)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Rectangle avec flèche vers le bas 10"/>
            <p:cNvSpPr/>
            <p:nvPr/>
          </p:nvSpPr>
          <p:spPr>
            <a:xfrm>
              <a:off x="4179194" y="1094704"/>
              <a:ext cx="2446986" cy="824248"/>
            </a:xfrm>
            <a:prstGeom prst="downArrowCallo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prstClr val="black"/>
                  </a:solidFill>
                </a:rPr>
                <a:t>Prévalence et déterminants PF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Flèche droite 18"/>
            <p:cNvSpPr/>
            <p:nvPr/>
          </p:nvSpPr>
          <p:spPr>
            <a:xfrm>
              <a:off x="1182816" y="2546357"/>
              <a:ext cx="2265607" cy="1103258"/>
            </a:xfrm>
            <a:prstGeom prst="rightArrow">
              <a:avLst>
                <a:gd name="adj1" fmla="val 47735"/>
                <a:gd name="adj2" fmla="val 500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prstClr val="black"/>
                  </a:solidFill>
                </a:rPr>
                <a:t>Analyse goulot d’étranglement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6496318" y="958801"/>
            <a:ext cx="3001846" cy="5183175"/>
            <a:chOff x="6496318" y="958801"/>
            <a:chExt cx="3001846" cy="5183175"/>
          </a:xfrm>
        </p:grpSpPr>
        <p:cxnSp>
          <p:nvCxnSpPr>
            <p:cNvPr id="14" name="Connecteur droit 13"/>
            <p:cNvCxnSpPr/>
            <p:nvPr/>
          </p:nvCxnSpPr>
          <p:spPr>
            <a:xfrm>
              <a:off x="6496318" y="958801"/>
              <a:ext cx="27378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9234152" y="958801"/>
              <a:ext cx="0" cy="518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>
              <a:off x="6496318" y="6141976"/>
              <a:ext cx="27378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lèche droite 20"/>
            <p:cNvSpPr/>
            <p:nvPr/>
          </p:nvSpPr>
          <p:spPr>
            <a:xfrm>
              <a:off x="9234152" y="3264794"/>
              <a:ext cx="264012" cy="48877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9491719" y="1910721"/>
            <a:ext cx="1811082" cy="8577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black"/>
                </a:solidFill>
              </a:rPr>
              <a:t>Prévalence contraceptive augmentée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Rectangle avec flèche vers le haut 23"/>
          <p:cNvSpPr/>
          <p:nvPr/>
        </p:nvSpPr>
        <p:spPr>
          <a:xfrm>
            <a:off x="9491719" y="2742705"/>
            <a:ext cx="1811081" cy="1107583"/>
          </a:xfrm>
          <a:prstGeom prst="up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black"/>
                </a:solidFill>
              </a:rPr>
              <a:t>Offre innovée des méthodes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3725206" y="833867"/>
            <a:ext cx="1791350" cy="216691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6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275008"/>
            <a:ext cx="10058400" cy="503564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778933" y="482538"/>
            <a:ext cx="10058400" cy="6324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cap="none" dirty="0" smtClean="0"/>
              <a:t>3. Résultats et discussion</a:t>
            </a:r>
            <a:endParaRPr lang="en-US" sz="3200" cap="none" dirty="0"/>
          </a:p>
        </p:txBody>
      </p:sp>
    </p:spTree>
    <p:extLst>
      <p:ext uri="{BB962C8B-B14F-4D97-AF65-F5344CB8AC3E}">
        <p14:creationId xmlns:p14="http://schemas.microsoft.com/office/powerpoint/2010/main" val="75550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455313"/>
            <a:ext cx="10058400" cy="188031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335628"/>
            <a:ext cx="10058400" cy="3065172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13</a:t>
            </a:fld>
            <a:endParaRPr lang="en-US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066800" y="642938"/>
            <a:ext cx="10058400" cy="812800"/>
          </a:xfrm>
        </p:spPr>
        <p:txBody>
          <a:bodyPr>
            <a:normAutofit/>
          </a:bodyPr>
          <a:lstStyle/>
          <a:p>
            <a:r>
              <a:rPr lang="fr-FR" sz="3200" cap="none" dirty="0"/>
              <a:t>3</a:t>
            </a:r>
            <a:r>
              <a:rPr lang="fr-FR" sz="3200" cap="none" dirty="0" smtClean="0"/>
              <a:t>. Résultats et discussion</a:t>
            </a:r>
            <a:endParaRPr lang="en-US" sz="3200" cap="none" dirty="0"/>
          </a:p>
        </p:txBody>
      </p:sp>
    </p:spTree>
    <p:extLst>
      <p:ext uri="{BB962C8B-B14F-4D97-AF65-F5344CB8AC3E}">
        <p14:creationId xmlns:p14="http://schemas.microsoft.com/office/powerpoint/2010/main" val="177120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207414480"/>
              </p:ext>
            </p:extLst>
          </p:nvPr>
        </p:nvGraphicFramePr>
        <p:xfrm>
          <a:off x="1169115" y="1390918"/>
          <a:ext cx="10138536" cy="5079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066800" y="642938"/>
            <a:ext cx="10058400" cy="928687"/>
          </a:xfrm>
        </p:spPr>
        <p:txBody>
          <a:bodyPr>
            <a:normAutofit/>
          </a:bodyPr>
          <a:lstStyle/>
          <a:p>
            <a:r>
              <a:rPr lang="fr-FR" sz="3200" cap="none" dirty="0"/>
              <a:t>3</a:t>
            </a:r>
            <a:r>
              <a:rPr lang="fr-FR" sz="3200" cap="none" dirty="0" smtClean="0"/>
              <a:t>. Résultats et discussion</a:t>
            </a:r>
            <a:endParaRPr lang="en-US" sz="3200" cap="none" dirty="0"/>
          </a:p>
        </p:txBody>
      </p:sp>
      <p:sp>
        <p:nvSpPr>
          <p:cNvPr id="2" name="ZoneTexte 1"/>
          <p:cNvSpPr txBox="1"/>
          <p:nvPr/>
        </p:nvSpPr>
        <p:spPr>
          <a:xfrm>
            <a:off x="3850783" y="6181859"/>
            <a:ext cx="686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4E3B30"/>
                </a:solidFill>
                <a:latin typeface="Franklin Gothic Book"/>
              </a:rPr>
              <a:t>Kinshasa: 19%; 14,6</a:t>
            </a:r>
            <a:r>
              <a:rPr lang="fr-FR" dirty="0">
                <a:solidFill>
                  <a:srgbClr val="4E3B30"/>
                </a:solidFill>
                <a:latin typeface="Franklin Gothic Book"/>
              </a:rPr>
              <a:t>% en milieu urbain(EDS II 2013-2014)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4943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8933" y="201453"/>
            <a:ext cx="10058400" cy="632414"/>
          </a:xfrm>
        </p:spPr>
        <p:txBody>
          <a:bodyPr>
            <a:normAutofit/>
          </a:bodyPr>
          <a:lstStyle/>
          <a:p>
            <a:r>
              <a:rPr lang="fr-FR" sz="3200" cap="none" dirty="0">
                <a:solidFill>
                  <a:prstClr val="black">
                    <a:lumMod val="95000"/>
                    <a:lumOff val="5000"/>
                  </a:prstClr>
                </a:solidFill>
              </a:rPr>
              <a:t>3. Résultats et discussion</a:t>
            </a:r>
            <a:endParaRPr lang="en-US" cap="none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/>
          </p:nvPr>
        </p:nvGraphicFramePr>
        <p:xfrm>
          <a:off x="2279556" y="1918952"/>
          <a:ext cx="4855335" cy="4116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" name="Groupe 11"/>
          <p:cNvGrpSpPr/>
          <p:nvPr/>
        </p:nvGrpSpPr>
        <p:grpSpPr>
          <a:xfrm>
            <a:off x="513114" y="1107583"/>
            <a:ext cx="8721038" cy="5145607"/>
            <a:chOff x="1182815" y="1094704"/>
            <a:chExt cx="8721038" cy="5145607"/>
          </a:xfrm>
        </p:grpSpPr>
        <p:sp>
          <p:nvSpPr>
            <p:cNvPr id="5" name="Flèche droite 4"/>
            <p:cNvSpPr/>
            <p:nvPr/>
          </p:nvSpPr>
          <p:spPr>
            <a:xfrm>
              <a:off x="2376804" y="5300153"/>
              <a:ext cx="2169547" cy="940158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prstClr val="black"/>
                  </a:solidFill>
                </a:rPr>
                <a:t>Jeunes et PF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" name="Flèche droite 5"/>
            <p:cNvSpPr/>
            <p:nvPr/>
          </p:nvSpPr>
          <p:spPr>
            <a:xfrm>
              <a:off x="1182815" y="4274158"/>
              <a:ext cx="2265607" cy="940158"/>
            </a:xfrm>
            <a:prstGeom prst="rightArrow">
              <a:avLst>
                <a:gd name="adj1" fmla="val 50000"/>
                <a:gd name="adj2" fmla="val 23973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prstClr val="black"/>
                  </a:solidFill>
                </a:rPr>
                <a:t>Raisons profondes de non adhésion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" name="Flèche gauche 6"/>
            <p:cNvSpPr/>
            <p:nvPr/>
          </p:nvSpPr>
          <p:spPr>
            <a:xfrm>
              <a:off x="7261260" y="2631269"/>
              <a:ext cx="2363275" cy="1043812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prstClr val="black"/>
                  </a:solidFill>
                </a:rPr>
                <a:t>Disponibilité et qualité service PF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Flèche gauche 7"/>
            <p:cNvSpPr/>
            <p:nvPr/>
          </p:nvSpPr>
          <p:spPr>
            <a:xfrm>
              <a:off x="7325932" y="4396661"/>
              <a:ext cx="2577921" cy="94524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prstClr val="black"/>
                  </a:solidFill>
                </a:rPr>
                <a:t>Disponibilité MC (Points de vente)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Rectangle avec flèche vers le bas 10"/>
            <p:cNvSpPr/>
            <p:nvPr/>
          </p:nvSpPr>
          <p:spPr>
            <a:xfrm>
              <a:off x="4179194" y="1094704"/>
              <a:ext cx="2446986" cy="824248"/>
            </a:xfrm>
            <a:prstGeom prst="downArrowCallo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prstClr val="black"/>
                  </a:solidFill>
                </a:rPr>
                <a:t>Prévalence et déterminants PF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Flèche droite 18"/>
            <p:cNvSpPr/>
            <p:nvPr/>
          </p:nvSpPr>
          <p:spPr>
            <a:xfrm>
              <a:off x="1182816" y="2546357"/>
              <a:ext cx="2265607" cy="1103258"/>
            </a:xfrm>
            <a:prstGeom prst="rightArrow">
              <a:avLst>
                <a:gd name="adj1" fmla="val 47735"/>
                <a:gd name="adj2" fmla="val 500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prstClr val="black"/>
                  </a:solidFill>
                </a:rPr>
                <a:t>Analyse goulot d’étranglement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6496318" y="958801"/>
            <a:ext cx="3001846" cy="5183175"/>
            <a:chOff x="6496318" y="958801"/>
            <a:chExt cx="3001846" cy="5183175"/>
          </a:xfrm>
        </p:grpSpPr>
        <p:cxnSp>
          <p:nvCxnSpPr>
            <p:cNvPr id="14" name="Connecteur droit 13"/>
            <p:cNvCxnSpPr/>
            <p:nvPr/>
          </p:nvCxnSpPr>
          <p:spPr>
            <a:xfrm>
              <a:off x="6496318" y="958801"/>
              <a:ext cx="27378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9234152" y="958801"/>
              <a:ext cx="0" cy="518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>
              <a:off x="6496318" y="6141976"/>
              <a:ext cx="27378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lèche droite 20"/>
            <p:cNvSpPr/>
            <p:nvPr/>
          </p:nvSpPr>
          <p:spPr>
            <a:xfrm>
              <a:off x="9234152" y="3264794"/>
              <a:ext cx="264012" cy="48877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9491719" y="1910721"/>
            <a:ext cx="1811082" cy="8577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black"/>
                </a:solidFill>
              </a:rPr>
              <a:t>Prévalence contraceptive augmentée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Rectangle avec flèche vers le haut 23"/>
          <p:cNvSpPr/>
          <p:nvPr/>
        </p:nvSpPr>
        <p:spPr>
          <a:xfrm>
            <a:off x="9491719" y="2742705"/>
            <a:ext cx="1811081" cy="1107583"/>
          </a:xfrm>
          <a:prstGeom prst="up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black"/>
                </a:solidFill>
              </a:rPr>
              <a:t>Offre innovée des méthodes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5516556" y="2358995"/>
            <a:ext cx="3601687" cy="169680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60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16</a:t>
            </a:fld>
            <a:endParaRPr lang="en-US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799" y="1249252"/>
            <a:ext cx="9770533" cy="5059474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066800" y="554038"/>
            <a:ext cx="10058400" cy="398462"/>
          </a:xfrm>
        </p:spPr>
        <p:txBody>
          <a:bodyPr>
            <a:normAutofit fontScale="90000"/>
          </a:bodyPr>
          <a:lstStyle/>
          <a:p>
            <a:r>
              <a:rPr lang="fr-FR" sz="3200" cap="none" dirty="0"/>
              <a:t>3</a:t>
            </a:r>
            <a:r>
              <a:rPr lang="fr-FR" sz="3200" cap="none" dirty="0" smtClean="0"/>
              <a:t>. Résultats et discussion</a:t>
            </a:r>
            <a:endParaRPr lang="en-US" sz="3200" cap="none" dirty="0"/>
          </a:p>
        </p:txBody>
      </p:sp>
    </p:spTree>
    <p:extLst>
      <p:ext uri="{BB962C8B-B14F-4D97-AF65-F5344CB8AC3E}">
        <p14:creationId xmlns:p14="http://schemas.microsoft.com/office/powerpoint/2010/main" val="113602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3406849"/>
              </p:ext>
            </p:extLst>
          </p:nvPr>
        </p:nvGraphicFramePr>
        <p:xfrm>
          <a:off x="1066800" y="2103438"/>
          <a:ext cx="10058400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960249"/>
          </a:xfrm>
        </p:spPr>
        <p:txBody>
          <a:bodyPr>
            <a:normAutofit/>
          </a:bodyPr>
          <a:lstStyle/>
          <a:p>
            <a:r>
              <a:rPr lang="fr-FR" sz="3200" cap="none" dirty="0"/>
              <a:t>3</a:t>
            </a:r>
            <a:r>
              <a:rPr lang="fr-FR" sz="3200" cap="none" dirty="0" smtClean="0"/>
              <a:t>. Résultats et discussion</a:t>
            </a:r>
            <a:endParaRPr lang="en-US" sz="3200" cap="none" dirty="0"/>
          </a:p>
        </p:txBody>
      </p:sp>
      <p:sp>
        <p:nvSpPr>
          <p:cNvPr id="2" name="ZoneTexte 1"/>
          <p:cNvSpPr txBox="1"/>
          <p:nvPr/>
        </p:nvSpPr>
        <p:spPr>
          <a:xfrm>
            <a:off x="3236150" y="3548600"/>
            <a:ext cx="5296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1,5/10 000</a:t>
            </a: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habitant en </a:t>
            </a: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2006 (</a:t>
            </a:r>
            <a:r>
              <a:rPr lang="fr-FR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Chenge</a:t>
            </a: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al,2010)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3236150" y="5851009"/>
            <a:ext cx="8245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Malawi:84%; Kenya: 88%; Haïti: 84% (</a:t>
            </a:r>
            <a:r>
              <a:rPr lang="en-US" dirty="0"/>
              <a:t>Fallon </a:t>
            </a:r>
            <a:r>
              <a:rPr lang="en-US" dirty="0" smtClean="0"/>
              <a:t>JB, 2017)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63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403797"/>
            <a:ext cx="10058399" cy="377351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04552" y="5447763"/>
            <a:ext cx="610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Figure 1. Qualité de services de PF dans les FOSA à Lubumbashi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066800" y="642938"/>
            <a:ext cx="10058400" cy="760412"/>
          </a:xfrm>
        </p:spPr>
        <p:txBody>
          <a:bodyPr>
            <a:normAutofit/>
          </a:bodyPr>
          <a:lstStyle/>
          <a:p>
            <a:r>
              <a:rPr lang="fr-FR" sz="3200" cap="none" dirty="0"/>
              <a:t>3</a:t>
            </a:r>
            <a:r>
              <a:rPr lang="fr-FR" sz="3200" cap="none" dirty="0" smtClean="0"/>
              <a:t>. Résultats et discussion</a:t>
            </a:r>
            <a:endParaRPr lang="en-US" sz="3200" cap="none" dirty="0"/>
          </a:p>
        </p:txBody>
      </p:sp>
      <p:sp>
        <p:nvSpPr>
          <p:cNvPr id="8" name="ZoneTexte 7"/>
          <p:cNvSpPr txBox="1"/>
          <p:nvPr/>
        </p:nvSpPr>
        <p:spPr>
          <a:xfrm>
            <a:off x="4919729" y="6024823"/>
            <a:ext cx="66970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dirty="0"/>
              <a:t>Kinshasa:44% de service de bonne qualité(</a:t>
            </a:r>
            <a:r>
              <a:rPr lang="en-US" dirty="0"/>
              <a:t>Bertrand et al, 2014</a:t>
            </a:r>
            <a:r>
              <a:rPr lang="fr-FR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84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800" dirty="0" smtClean="0"/>
              <a:t>91,7</a:t>
            </a:r>
            <a:r>
              <a:rPr lang="fr-FR" sz="2800" dirty="0"/>
              <a:t>% de structures Etatiques offraient les services de bonne qualité contre 89,4% et 78,6% respectivement des structures confessionnelles et privées.</a:t>
            </a:r>
            <a:endParaRPr lang="en-US" sz="2800" dirty="0"/>
          </a:p>
          <a:p>
            <a:pPr>
              <a:lnSpc>
                <a:spcPct val="150000"/>
              </a:lnSpc>
            </a:pPr>
            <a:endParaRPr lang="fr-FR" dirty="0" smtClean="0"/>
          </a:p>
          <a:p>
            <a:pPr>
              <a:lnSpc>
                <a:spcPct val="150000"/>
              </a:lnSpc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616A-263A-496E-BBE6-6E1686FAACED}" type="slidenum">
              <a:rPr lang="en-US" smtClean="0"/>
              <a:t>19</a:t>
            </a:fld>
            <a:endParaRPr lang="en-US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cap="none" dirty="0"/>
              <a:t>3</a:t>
            </a:r>
            <a:r>
              <a:rPr lang="fr-FR" sz="3200" cap="none" dirty="0" smtClean="0"/>
              <a:t>. Résultats et discussion</a:t>
            </a:r>
            <a:endParaRPr lang="en-US" sz="3200" cap="none" dirty="0"/>
          </a:p>
        </p:txBody>
      </p:sp>
    </p:spTree>
    <p:extLst>
      <p:ext uri="{BB962C8B-B14F-4D97-AF65-F5344CB8AC3E}">
        <p14:creationId xmlns:p14="http://schemas.microsoft.com/office/powerpoint/2010/main" val="332742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cap="none" dirty="0" smtClean="0"/>
              <a:t>Plan de présentation</a:t>
            </a:r>
            <a:endParaRPr lang="en-US" cap="non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24128" y="1661375"/>
            <a:ext cx="9720073" cy="490685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FR" sz="2800" dirty="0" smtClean="0"/>
              <a:t>1. Introduction</a:t>
            </a:r>
          </a:p>
          <a:p>
            <a:pPr>
              <a:lnSpc>
                <a:spcPct val="150000"/>
              </a:lnSpc>
            </a:pPr>
            <a:r>
              <a:rPr lang="fr-FR" sz="2800" dirty="0" smtClean="0"/>
              <a:t>2. Méthodes</a:t>
            </a:r>
          </a:p>
          <a:p>
            <a:pPr>
              <a:lnSpc>
                <a:spcPct val="150000"/>
              </a:lnSpc>
            </a:pPr>
            <a:r>
              <a:rPr lang="fr-FR" sz="2800" dirty="0" smtClean="0"/>
              <a:t>3. Résultats et Discussion</a:t>
            </a:r>
          </a:p>
          <a:p>
            <a:pPr>
              <a:lnSpc>
                <a:spcPct val="150000"/>
              </a:lnSpc>
            </a:pPr>
            <a:r>
              <a:rPr lang="fr-FR" sz="2800" dirty="0" smtClean="0"/>
              <a:t>4. Conclusion</a:t>
            </a:r>
          </a:p>
          <a:p>
            <a:pPr>
              <a:lnSpc>
                <a:spcPct val="150000"/>
              </a:lnSpc>
            </a:pPr>
            <a:r>
              <a:rPr lang="fr-FR" sz="2800" dirty="0" smtClean="0"/>
              <a:t>5. Etapes suivantes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616A-263A-496E-BBE6-6E1686FAAC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0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8933" y="201453"/>
            <a:ext cx="10058400" cy="632414"/>
          </a:xfrm>
        </p:spPr>
        <p:txBody>
          <a:bodyPr>
            <a:normAutofit/>
          </a:bodyPr>
          <a:lstStyle/>
          <a:p>
            <a:r>
              <a:rPr lang="fr-FR" sz="3200" cap="none" dirty="0">
                <a:solidFill>
                  <a:prstClr val="black">
                    <a:lumMod val="95000"/>
                    <a:lumOff val="5000"/>
                  </a:prstClr>
                </a:solidFill>
              </a:rPr>
              <a:t>3. Résultats et discussion</a:t>
            </a:r>
            <a:endParaRPr lang="en-US" cap="none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/>
          </p:nvPr>
        </p:nvGraphicFramePr>
        <p:xfrm>
          <a:off x="2279556" y="1918952"/>
          <a:ext cx="4855335" cy="4116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" name="Groupe 11"/>
          <p:cNvGrpSpPr/>
          <p:nvPr/>
        </p:nvGrpSpPr>
        <p:grpSpPr>
          <a:xfrm>
            <a:off x="513114" y="1107583"/>
            <a:ext cx="8721038" cy="5145607"/>
            <a:chOff x="1182815" y="1094704"/>
            <a:chExt cx="8721038" cy="5145607"/>
          </a:xfrm>
        </p:grpSpPr>
        <p:sp>
          <p:nvSpPr>
            <p:cNvPr id="5" name="Flèche droite 4"/>
            <p:cNvSpPr/>
            <p:nvPr/>
          </p:nvSpPr>
          <p:spPr>
            <a:xfrm>
              <a:off x="2376804" y="5300153"/>
              <a:ext cx="2169547" cy="940158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prstClr val="black"/>
                  </a:solidFill>
                </a:rPr>
                <a:t>Jeunes et PF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" name="Flèche droite 5"/>
            <p:cNvSpPr/>
            <p:nvPr/>
          </p:nvSpPr>
          <p:spPr>
            <a:xfrm>
              <a:off x="1182815" y="4274158"/>
              <a:ext cx="2265607" cy="940158"/>
            </a:xfrm>
            <a:prstGeom prst="rightArrow">
              <a:avLst>
                <a:gd name="adj1" fmla="val 50000"/>
                <a:gd name="adj2" fmla="val 23973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prstClr val="black"/>
                  </a:solidFill>
                </a:rPr>
                <a:t>Raisons profondes de non adhésion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" name="Flèche gauche 6"/>
            <p:cNvSpPr/>
            <p:nvPr/>
          </p:nvSpPr>
          <p:spPr>
            <a:xfrm>
              <a:off x="7261260" y="2631269"/>
              <a:ext cx="2363275" cy="1043812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prstClr val="black"/>
                  </a:solidFill>
                </a:rPr>
                <a:t>Disponibilité et qualité service PF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Flèche gauche 7"/>
            <p:cNvSpPr/>
            <p:nvPr/>
          </p:nvSpPr>
          <p:spPr>
            <a:xfrm>
              <a:off x="7325932" y="4396661"/>
              <a:ext cx="2577921" cy="94524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prstClr val="black"/>
                  </a:solidFill>
                </a:rPr>
                <a:t>Disponibilité MC (Points de vente)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Rectangle avec flèche vers le bas 10"/>
            <p:cNvSpPr/>
            <p:nvPr/>
          </p:nvSpPr>
          <p:spPr>
            <a:xfrm>
              <a:off x="4179194" y="1094704"/>
              <a:ext cx="2446986" cy="824248"/>
            </a:xfrm>
            <a:prstGeom prst="downArrowCallo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prstClr val="black"/>
                  </a:solidFill>
                </a:rPr>
                <a:t>Prévalence et déterminants PF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Flèche droite 18"/>
            <p:cNvSpPr/>
            <p:nvPr/>
          </p:nvSpPr>
          <p:spPr>
            <a:xfrm>
              <a:off x="1182816" y="2546357"/>
              <a:ext cx="2265607" cy="1103258"/>
            </a:xfrm>
            <a:prstGeom prst="rightArrow">
              <a:avLst>
                <a:gd name="adj1" fmla="val 47735"/>
                <a:gd name="adj2" fmla="val 500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prstClr val="black"/>
                  </a:solidFill>
                </a:rPr>
                <a:t>Analyse goulot d’étranglement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6496318" y="958801"/>
            <a:ext cx="3001846" cy="5183175"/>
            <a:chOff x="6496318" y="958801"/>
            <a:chExt cx="3001846" cy="5183175"/>
          </a:xfrm>
        </p:grpSpPr>
        <p:cxnSp>
          <p:nvCxnSpPr>
            <p:cNvPr id="14" name="Connecteur droit 13"/>
            <p:cNvCxnSpPr/>
            <p:nvPr/>
          </p:nvCxnSpPr>
          <p:spPr>
            <a:xfrm>
              <a:off x="6496318" y="958801"/>
              <a:ext cx="27378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9234152" y="958801"/>
              <a:ext cx="0" cy="518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>
              <a:off x="6496318" y="6141976"/>
              <a:ext cx="27378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lèche droite 20"/>
            <p:cNvSpPr/>
            <p:nvPr/>
          </p:nvSpPr>
          <p:spPr>
            <a:xfrm>
              <a:off x="9234152" y="3264794"/>
              <a:ext cx="264012" cy="48877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9491719" y="1910721"/>
            <a:ext cx="1811082" cy="8577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black"/>
                </a:solidFill>
              </a:rPr>
              <a:t>Prévalence contraceptive augmentée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Rectangle avec flèche vers le haut 23"/>
          <p:cNvSpPr/>
          <p:nvPr/>
        </p:nvSpPr>
        <p:spPr>
          <a:xfrm>
            <a:off x="9491719" y="2742705"/>
            <a:ext cx="1811081" cy="1107583"/>
          </a:xfrm>
          <a:prstGeom prst="up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black"/>
                </a:solidFill>
              </a:rPr>
              <a:t>Offre innovée des méthodes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5385115" y="4180732"/>
            <a:ext cx="3964947" cy="134430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15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835960"/>
          </a:xfrm>
        </p:spPr>
        <p:txBody>
          <a:bodyPr/>
          <a:lstStyle/>
          <a:p>
            <a:r>
              <a:rPr lang="fr-FR" sz="3200" cap="none" dirty="0">
                <a:solidFill>
                  <a:prstClr val="black">
                    <a:lumMod val="95000"/>
                    <a:lumOff val="5000"/>
                  </a:prstClr>
                </a:solidFill>
              </a:rPr>
              <a:t>3. Résultats et discussion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616A-263A-496E-BBE6-6E1686FAACED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73541071"/>
              </p:ext>
            </p:extLst>
          </p:nvPr>
        </p:nvGraphicFramePr>
        <p:xfrm>
          <a:off x="1023937" y="1597446"/>
          <a:ext cx="4638733" cy="4010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Espace réservé du contenu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33037897"/>
              </p:ext>
            </p:extLst>
          </p:nvPr>
        </p:nvGraphicFramePr>
        <p:xfrm>
          <a:off x="5989637" y="1630496"/>
          <a:ext cx="4619605" cy="3988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1153098" y="5686055"/>
            <a:ext cx="7514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dirty="0">
                <a:solidFill>
                  <a:prstClr val="black"/>
                </a:solidFill>
              </a:rPr>
              <a:t>Fig1. Disponibilité des méthodes contraceptives dans les pharmacies</a:t>
            </a:r>
            <a:endParaRPr lang="en-US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29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cap="none" dirty="0"/>
              <a:t>3</a:t>
            </a:r>
            <a:r>
              <a:rPr lang="fr-FR" sz="3200" cap="none" dirty="0" smtClean="0"/>
              <a:t>. Résultats et discussion</a:t>
            </a:r>
            <a:br>
              <a:rPr lang="fr-FR" sz="3200" cap="none" dirty="0" smtClean="0"/>
            </a:br>
            <a:r>
              <a:rPr lang="fr-FR" sz="3200" cap="none" dirty="0" smtClean="0"/>
              <a:t/>
            </a:r>
            <a:br>
              <a:rPr lang="fr-FR" sz="3200" cap="none" dirty="0" smtClean="0"/>
            </a:br>
            <a:r>
              <a:rPr lang="fr-FR" sz="3200" cap="none" dirty="0" smtClean="0"/>
              <a:t>Tableau II. Méthodes Disponibles</a:t>
            </a:r>
            <a:endParaRPr lang="en-US" sz="3200" cap="none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9680522"/>
              </p:ext>
            </p:extLst>
          </p:nvPr>
        </p:nvGraphicFramePr>
        <p:xfrm>
          <a:off x="1024130" y="2279558"/>
          <a:ext cx="9720070" cy="4120378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4441776"/>
                <a:gridCol w="2639147"/>
                <a:gridCol w="2639147"/>
              </a:tblGrid>
              <a:tr h="3992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Méthode contraceptive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Disponibilité en stock (n=899)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5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Oui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287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Préservatif masculin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749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83,3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87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Préservatif  féminin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202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22,5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287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Pilule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501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FF0000"/>
                          </a:solidFill>
                          <a:effectLst/>
                        </a:rPr>
                        <a:t>55,7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87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Pilule d’urgence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514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57,2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287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Injectables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290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FF0000"/>
                          </a:solidFill>
                          <a:effectLst/>
                        </a:rPr>
                        <a:t>32,3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87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Implant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32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FF0000"/>
                          </a:solidFill>
                          <a:effectLst/>
                        </a:rPr>
                        <a:t>3,6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287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DIU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38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FF0000"/>
                          </a:solidFill>
                          <a:effectLst/>
                        </a:rPr>
                        <a:t>4,2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87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Spermicide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20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2,2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287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Diaphragme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13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1,5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87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Collier du cycle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30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0070C0"/>
                          </a:solidFill>
                          <a:effectLst/>
                        </a:rPr>
                        <a:t>3,3</a:t>
                      </a:r>
                      <a:endParaRPr lang="en-US" sz="16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616A-263A-496E-BBE6-6E1686FAACE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6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8933" y="201453"/>
            <a:ext cx="10058400" cy="632414"/>
          </a:xfrm>
        </p:spPr>
        <p:txBody>
          <a:bodyPr>
            <a:normAutofit/>
          </a:bodyPr>
          <a:lstStyle/>
          <a:p>
            <a:r>
              <a:rPr lang="fr-FR" sz="3200" cap="none" dirty="0">
                <a:solidFill>
                  <a:prstClr val="black">
                    <a:lumMod val="95000"/>
                    <a:lumOff val="5000"/>
                  </a:prstClr>
                </a:solidFill>
              </a:rPr>
              <a:t>3. Résultats et discussion</a:t>
            </a:r>
            <a:endParaRPr lang="en-US" cap="none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/>
          </p:nvPr>
        </p:nvGraphicFramePr>
        <p:xfrm>
          <a:off x="2279556" y="1918952"/>
          <a:ext cx="4855335" cy="4116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" name="Groupe 11"/>
          <p:cNvGrpSpPr/>
          <p:nvPr/>
        </p:nvGrpSpPr>
        <p:grpSpPr>
          <a:xfrm>
            <a:off x="513114" y="1107583"/>
            <a:ext cx="8721038" cy="5145607"/>
            <a:chOff x="1182815" y="1094704"/>
            <a:chExt cx="8721038" cy="5145607"/>
          </a:xfrm>
        </p:grpSpPr>
        <p:sp>
          <p:nvSpPr>
            <p:cNvPr id="5" name="Flèche droite 4"/>
            <p:cNvSpPr/>
            <p:nvPr/>
          </p:nvSpPr>
          <p:spPr>
            <a:xfrm>
              <a:off x="2579825" y="5300153"/>
              <a:ext cx="1966526" cy="940158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prstClr val="black"/>
                  </a:solidFill>
                </a:rPr>
                <a:t>Jeunes et PF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" name="Flèche droite 5"/>
            <p:cNvSpPr/>
            <p:nvPr/>
          </p:nvSpPr>
          <p:spPr>
            <a:xfrm>
              <a:off x="1182815" y="4274158"/>
              <a:ext cx="2265607" cy="940158"/>
            </a:xfrm>
            <a:prstGeom prst="rightArrow">
              <a:avLst>
                <a:gd name="adj1" fmla="val 50000"/>
                <a:gd name="adj2" fmla="val 23973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prstClr val="black"/>
                  </a:solidFill>
                </a:rPr>
                <a:t>Raisons profondes de non adhésion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" name="Flèche gauche 6"/>
            <p:cNvSpPr/>
            <p:nvPr/>
          </p:nvSpPr>
          <p:spPr>
            <a:xfrm>
              <a:off x="7261260" y="2631269"/>
              <a:ext cx="2363275" cy="1043812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prstClr val="black"/>
                  </a:solidFill>
                </a:rPr>
                <a:t>Disponibilité et qualité service PF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Flèche gauche 7"/>
            <p:cNvSpPr/>
            <p:nvPr/>
          </p:nvSpPr>
          <p:spPr>
            <a:xfrm>
              <a:off x="7325932" y="4396661"/>
              <a:ext cx="2577921" cy="94524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prstClr val="black"/>
                  </a:solidFill>
                </a:rPr>
                <a:t>Disponibilité MC (Points de vente)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Rectangle avec flèche vers le bas 10"/>
            <p:cNvSpPr/>
            <p:nvPr/>
          </p:nvSpPr>
          <p:spPr>
            <a:xfrm>
              <a:off x="4179194" y="1094704"/>
              <a:ext cx="2446986" cy="824248"/>
            </a:xfrm>
            <a:prstGeom prst="downArrowCallo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prstClr val="black"/>
                  </a:solidFill>
                </a:rPr>
                <a:t>Prévalence et déterminants PF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Flèche droite 18"/>
            <p:cNvSpPr/>
            <p:nvPr/>
          </p:nvSpPr>
          <p:spPr>
            <a:xfrm>
              <a:off x="1182816" y="2546357"/>
              <a:ext cx="2265607" cy="1103258"/>
            </a:xfrm>
            <a:prstGeom prst="rightArrow">
              <a:avLst>
                <a:gd name="adj1" fmla="val 47735"/>
                <a:gd name="adj2" fmla="val 500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prstClr val="black"/>
                  </a:solidFill>
                </a:rPr>
                <a:t>Analyse goulot d’étranglement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6496318" y="958801"/>
            <a:ext cx="3001846" cy="5183175"/>
            <a:chOff x="6496318" y="958801"/>
            <a:chExt cx="3001846" cy="5183175"/>
          </a:xfrm>
        </p:grpSpPr>
        <p:cxnSp>
          <p:nvCxnSpPr>
            <p:cNvPr id="14" name="Connecteur droit 13"/>
            <p:cNvCxnSpPr/>
            <p:nvPr/>
          </p:nvCxnSpPr>
          <p:spPr>
            <a:xfrm>
              <a:off x="6496318" y="958801"/>
              <a:ext cx="27378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9234152" y="958801"/>
              <a:ext cx="0" cy="518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>
              <a:off x="6496318" y="6141976"/>
              <a:ext cx="27378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lèche droite 20"/>
            <p:cNvSpPr/>
            <p:nvPr/>
          </p:nvSpPr>
          <p:spPr>
            <a:xfrm>
              <a:off x="9234152" y="3264794"/>
              <a:ext cx="264012" cy="48877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9491719" y="1910721"/>
            <a:ext cx="1811082" cy="8577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black"/>
                </a:solidFill>
              </a:rPr>
              <a:t>Prévalence contraceptive augmentée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Rectangle avec flèche vers le haut 23"/>
          <p:cNvSpPr/>
          <p:nvPr/>
        </p:nvSpPr>
        <p:spPr>
          <a:xfrm>
            <a:off x="9491719" y="2742705"/>
            <a:ext cx="1811081" cy="1107583"/>
          </a:xfrm>
          <a:prstGeom prst="up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black"/>
                </a:solidFill>
              </a:rPr>
              <a:t>Offre innovée des méthodes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1910125" y="5313032"/>
            <a:ext cx="3537638" cy="91828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1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cap="none" dirty="0"/>
              <a:t>3</a:t>
            </a:r>
            <a:r>
              <a:rPr lang="fr-FR" sz="3200" cap="none" dirty="0" smtClean="0"/>
              <a:t>. Résultats et discussion</a:t>
            </a:r>
            <a:br>
              <a:rPr lang="fr-FR" sz="3200" cap="none" dirty="0" smtClean="0"/>
            </a:br>
            <a:r>
              <a:rPr lang="fr-FR" sz="3200" cap="none" dirty="0" smtClean="0"/>
              <a:t/>
            </a:r>
            <a:br>
              <a:rPr lang="fr-FR" sz="3200" cap="none" dirty="0" smtClean="0"/>
            </a:br>
            <a:r>
              <a:rPr lang="fr-FR" sz="3200" cap="none" dirty="0" smtClean="0"/>
              <a:t>Tableau III. Profil Des Jeunes</a:t>
            </a:r>
            <a:endParaRPr lang="en-US" sz="3200" cap="none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6609741"/>
              </p:ext>
            </p:extLst>
          </p:nvPr>
        </p:nvGraphicFramePr>
        <p:xfrm>
          <a:off x="1023936" y="2091378"/>
          <a:ext cx="9720264" cy="43727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240088"/>
                <a:gridCol w="3240088"/>
                <a:gridCol w="3240088"/>
              </a:tblGrid>
              <a:tr h="50308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Variable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%(n=413)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 dirty="0" smtClean="0">
                          <a:effectLst/>
                        </a:rPr>
                        <a:t>Moyenne</a:t>
                      </a:r>
                      <a:r>
                        <a:rPr lang="fr-FR" sz="2000" u="none" strike="noStrike" baseline="0" dirty="0" smtClean="0">
                          <a:effectLst/>
                        </a:rPr>
                        <a:t> ±ET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03081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</a:rPr>
                        <a:t>Antécédents des rapports sexuels (Oui)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33,3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50308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Age aux 1ers rapports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 dirty="0">
                          <a:effectLst/>
                        </a:rPr>
                        <a:t>19,2±2,3 ans (</a:t>
                      </a:r>
                      <a:r>
                        <a:rPr lang="fr-FR" sz="2000" u="none" strike="noStrike" dirty="0" smtClean="0">
                          <a:effectLst/>
                        </a:rPr>
                        <a:t>16 ans;27 </a:t>
                      </a:r>
                      <a:r>
                        <a:rPr lang="fr-FR" sz="2000" u="none" strike="noStrike" dirty="0">
                          <a:effectLst/>
                        </a:rPr>
                        <a:t>ans)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03081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</a:rPr>
                        <a:t>Possession d’un partenaire sexuel (Oui)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33,2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50308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Gestité (1 et plus)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03081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</a:rPr>
                        <a:t>Raison de la grossesse (Ignorance des MC)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50308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Parité (1 et plus)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6,5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0308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Avortement (Oui)n=29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13,8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616A-263A-496E-BBE6-6E1686FAACE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2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cap="none" dirty="0"/>
              <a:t>3</a:t>
            </a:r>
            <a:r>
              <a:rPr lang="fr-FR" sz="3200" cap="none" dirty="0" smtClean="0"/>
              <a:t>. Résultats et discussion</a:t>
            </a:r>
            <a:br>
              <a:rPr lang="fr-FR" sz="3200" cap="none" dirty="0" smtClean="0"/>
            </a:br>
            <a:r>
              <a:rPr lang="fr-FR" sz="3200" cap="none" dirty="0" smtClean="0"/>
              <a:t/>
            </a:r>
            <a:br>
              <a:rPr lang="fr-FR" sz="3200" cap="none" dirty="0" smtClean="0"/>
            </a:br>
            <a:r>
              <a:rPr lang="fr-FR" sz="3200" cap="none" dirty="0" smtClean="0"/>
              <a:t>Tableau III. Information sur </a:t>
            </a:r>
            <a:r>
              <a:rPr lang="fr-FR" sz="3200" cap="none" dirty="0"/>
              <a:t>l</a:t>
            </a:r>
            <a:r>
              <a:rPr lang="fr-FR" sz="3200" cap="none" dirty="0" smtClean="0"/>
              <a:t>es </a:t>
            </a:r>
            <a:r>
              <a:rPr lang="fr-FR" sz="3200" cap="none" dirty="0"/>
              <a:t>m</a:t>
            </a:r>
            <a:r>
              <a:rPr lang="fr-FR" sz="3200" cap="none" dirty="0" smtClean="0"/>
              <a:t>éthodes </a:t>
            </a:r>
            <a:r>
              <a:rPr lang="fr-FR" sz="3200" cap="none" dirty="0"/>
              <a:t>c</a:t>
            </a:r>
            <a:r>
              <a:rPr lang="fr-FR" sz="3200" cap="none" dirty="0" smtClean="0"/>
              <a:t>ontraceptives</a:t>
            </a:r>
            <a:endParaRPr lang="en-US" sz="3200" cap="none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34536813"/>
              </p:ext>
            </p:extLst>
          </p:nvPr>
        </p:nvGraphicFramePr>
        <p:xfrm>
          <a:off x="1009576" y="2124880"/>
          <a:ext cx="4874588" cy="440821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626818"/>
                <a:gridCol w="1247770"/>
              </a:tblGrid>
              <a:tr h="387538">
                <a:tc>
                  <a:txBody>
                    <a:bodyPr/>
                    <a:lstStyle/>
                    <a:p>
                      <a:r>
                        <a:rPr lang="fr-FR" sz="2400" b="0" dirty="0" smtClean="0"/>
                        <a:t>Variables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0" dirty="0" smtClean="0"/>
                        <a:t>%  </a:t>
                      </a:r>
                      <a:endParaRPr lang="en-US" sz="2400" b="0" dirty="0"/>
                    </a:p>
                  </a:txBody>
                  <a:tcPr/>
                </a:tc>
              </a:tr>
              <a:tr h="387538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 dirty="0">
                          <a:effectLst/>
                        </a:rPr>
                        <a:t>Information sur les méthodes (Oui)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66,0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875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Sources d’information (Ami/copains/copine)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30,4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8753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</a:rPr>
                        <a:t>Méthodes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connues</a:t>
                      </a:r>
                      <a:r>
                        <a:rPr lang="en-US" sz="2000" u="none" strike="noStrike" dirty="0">
                          <a:effectLst/>
                        </a:rPr>
                        <a:t> (</a:t>
                      </a:r>
                      <a:r>
                        <a:rPr lang="en-US" sz="2000" u="none" strike="noStrike" dirty="0" err="1">
                          <a:effectLst/>
                        </a:rPr>
                        <a:t>oui</a:t>
                      </a:r>
                      <a:r>
                        <a:rPr lang="en-US" sz="2000" u="none" strike="noStrike" dirty="0">
                          <a:effectLst/>
                        </a:rPr>
                        <a:t>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75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</a:rPr>
                        <a:t>Préservatif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masculin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59,3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875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Préservatif féminin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40,4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875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Pilule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18,2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875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calendrier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37,8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87538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</a:rPr>
                        <a:t>Utilisation d'une MC par les jeunes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13,3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35519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</a:rPr>
                        <a:t>Utilisation d'une MC parmi les jeunes sexuelement actives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40,1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616A-263A-496E-BBE6-6E1686FAACED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8706815"/>
              </p:ext>
            </p:extLst>
          </p:nvPr>
        </p:nvGraphicFramePr>
        <p:xfrm>
          <a:off x="5977106" y="2124880"/>
          <a:ext cx="4767094" cy="3735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5884165" y="6036977"/>
            <a:ext cx="4860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6% chez les jeunes (MICS-RDC, 2010)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7672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453206"/>
            <a:ext cx="10058400" cy="1371600"/>
          </a:xfrm>
        </p:spPr>
        <p:txBody>
          <a:bodyPr>
            <a:normAutofit/>
          </a:bodyPr>
          <a:lstStyle/>
          <a:p>
            <a:r>
              <a:rPr lang="fr-FR" sz="3200" cap="none" dirty="0"/>
              <a:t>4. </a:t>
            </a:r>
            <a:r>
              <a:rPr lang="fr-FR" sz="3200" cap="none" dirty="0" smtClean="0"/>
              <a:t>Conclusion et perspectives</a:t>
            </a:r>
            <a:endParaRPr lang="en-US" sz="3200" dirty="0"/>
          </a:p>
        </p:txBody>
      </p:sp>
      <p:graphicFrame>
        <p:nvGraphicFramePr>
          <p:cNvPr id="3" name="Espace réservé du conten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1355399"/>
              </p:ext>
            </p:extLst>
          </p:nvPr>
        </p:nvGraphicFramePr>
        <p:xfrm>
          <a:off x="1066800" y="1558344"/>
          <a:ext cx="8605234" cy="4855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26</a:t>
            </a:fld>
            <a:endParaRPr lang="en-US" dirty="0"/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771190794"/>
              </p:ext>
            </p:extLst>
          </p:nvPr>
        </p:nvGraphicFramePr>
        <p:xfrm>
          <a:off x="7143196" y="3102258"/>
          <a:ext cx="3321318" cy="2899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8782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8933" y="201453"/>
            <a:ext cx="10058400" cy="632414"/>
          </a:xfrm>
        </p:spPr>
        <p:txBody>
          <a:bodyPr>
            <a:normAutofit/>
          </a:bodyPr>
          <a:lstStyle/>
          <a:p>
            <a:r>
              <a:rPr lang="fr-FR" sz="3200" cap="none" dirty="0">
                <a:solidFill>
                  <a:prstClr val="black">
                    <a:lumMod val="95000"/>
                    <a:lumOff val="5000"/>
                  </a:prstClr>
                </a:solidFill>
              </a:rPr>
              <a:t>5. Etapes suivantes</a:t>
            </a:r>
            <a:endParaRPr lang="en-US" cap="none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/>
          </p:nvPr>
        </p:nvGraphicFramePr>
        <p:xfrm>
          <a:off x="2279556" y="1918952"/>
          <a:ext cx="4855335" cy="4116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" name="Groupe 11"/>
          <p:cNvGrpSpPr/>
          <p:nvPr/>
        </p:nvGrpSpPr>
        <p:grpSpPr>
          <a:xfrm>
            <a:off x="513114" y="1107583"/>
            <a:ext cx="8721038" cy="5145607"/>
            <a:chOff x="1182815" y="1094704"/>
            <a:chExt cx="8721038" cy="5145607"/>
          </a:xfrm>
        </p:grpSpPr>
        <p:sp>
          <p:nvSpPr>
            <p:cNvPr id="5" name="Flèche droite 4"/>
            <p:cNvSpPr/>
            <p:nvPr/>
          </p:nvSpPr>
          <p:spPr>
            <a:xfrm>
              <a:off x="2376804" y="5300153"/>
              <a:ext cx="2169547" cy="940158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prstClr val="black"/>
                  </a:solidFill>
                </a:rPr>
                <a:t>Jeunes et PF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" name="Flèche droite 5"/>
            <p:cNvSpPr/>
            <p:nvPr/>
          </p:nvSpPr>
          <p:spPr>
            <a:xfrm>
              <a:off x="1182815" y="4274158"/>
              <a:ext cx="2265607" cy="940158"/>
            </a:xfrm>
            <a:prstGeom prst="rightArrow">
              <a:avLst>
                <a:gd name="adj1" fmla="val 50000"/>
                <a:gd name="adj2" fmla="val 23973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prstClr val="black"/>
                  </a:solidFill>
                </a:rPr>
                <a:t>Raisons profondes de non adhésion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" name="Flèche gauche 6"/>
            <p:cNvSpPr/>
            <p:nvPr/>
          </p:nvSpPr>
          <p:spPr>
            <a:xfrm>
              <a:off x="7261260" y="2631269"/>
              <a:ext cx="2363275" cy="1043812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prstClr val="black"/>
                  </a:solidFill>
                </a:rPr>
                <a:t>Disponibilité et qualité service PF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Flèche gauche 7"/>
            <p:cNvSpPr/>
            <p:nvPr/>
          </p:nvSpPr>
          <p:spPr>
            <a:xfrm>
              <a:off x="7325932" y="4396661"/>
              <a:ext cx="2577921" cy="94524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prstClr val="black"/>
                  </a:solidFill>
                </a:rPr>
                <a:t>Disponibilité MC (Points de vente)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Rectangle avec flèche vers le bas 10"/>
            <p:cNvSpPr/>
            <p:nvPr/>
          </p:nvSpPr>
          <p:spPr>
            <a:xfrm>
              <a:off x="4179194" y="1094704"/>
              <a:ext cx="2446986" cy="824248"/>
            </a:xfrm>
            <a:prstGeom prst="downArrowCallo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prstClr val="black"/>
                  </a:solidFill>
                </a:rPr>
                <a:t>Prévalence et déterminants PF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Flèche droite 18"/>
            <p:cNvSpPr/>
            <p:nvPr/>
          </p:nvSpPr>
          <p:spPr>
            <a:xfrm>
              <a:off x="1182816" y="2546357"/>
              <a:ext cx="2265607" cy="1103258"/>
            </a:xfrm>
            <a:prstGeom prst="rightArrow">
              <a:avLst>
                <a:gd name="adj1" fmla="val 47735"/>
                <a:gd name="adj2" fmla="val 500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prstClr val="black"/>
                  </a:solidFill>
                </a:rPr>
                <a:t>Analyse goulot d’étranglement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6496318" y="958801"/>
            <a:ext cx="3001846" cy="5183175"/>
            <a:chOff x="6496318" y="958801"/>
            <a:chExt cx="3001846" cy="5183175"/>
          </a:xfrm>
        </p:grpSpPr>
        <p:cxnSp>
          <p:nvCxnSpPr>
            <p:cNvPr id="14" name="Connecteur droit 13"/>
            <p:cNvCxnSpPr/>
            <p:nvPr/>
          </p:nvCxnSpPr>
          <p:spPr>
            <a:xfrm>
              <a:off x="6496318" y="958801"/>
              <a:ext cx="27378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9234152" y="958801"/>
              <a:ext cx="0" cy="518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>
              <a:off x="6496318" y="6141976"/>
              <a:ext cx="27378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lèche droite 20"/>
            <p:cNvSpPr/>
            <p:nvPr/>
          </p:nvSpPr>
          <p:spPr>
            <a:xfrm>
              <a:off x="9234152" y="3264794"/>
              <a:ext cx="264012" cy="48877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9491719" y="1910721"/>
            <a:ext cx="1811082" cy="8577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black"/>
                </a:solidFill>
              </a:rPr>
              <a:t>Prévalence contraceptive augmentée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Rectangle avec flèche vers le haut 23"/>
          <p:cNvSpPr/>
          <p:nvPr/>
        </p:nvSpPr>
        <p:spPr>
          <a:xfrm>
            <a:off x="9491719" y="2742705"/>
            <a:ext cx="1811081" cy="1107583"/>
          </a:xfrm>
          <a:prstGeom prst="up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black"/>
                </a:solidFill>
              </a:rPr>
              <a:t>Offre innovée des méthodes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27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513113" y="2559236"/>
            <a:ext cx="3234639" cy="11287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513113" y="4236549"/>
            <a:ext cx="3335301" cy="104113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97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1401" y="2748867"/>
            <a:ext cx="9720072" cy="1499616"/>
          </a:xfrm>
        </p:spPr>
        <p:txBody>
          <a:bodyPr/>
          <a:lstStyle/>
          <a:p>
            <a:pPr algn="ctr"/>
            <a:r>
              <a:rPr lang="fr-FR" cap="none" dirty="0" smtClean="0"/>
              <a:t>Merci</a:t>
            </a:r>
            <a:endParaRPr lang="en-US" cap="non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616A-263A-496E-BBE6-6E1686FAACE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0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704088"/>
            <a:ext cx="8229600" cy="867524"/>
          </a:xfrm>
        </p:spPr>
        <p:txBody>
          <a:bodyPr>
            <a:normAutofit/>
          </a:bodyPr>
          <a:lstStyle/>
          <a:p>
            <a:r>
              <a:rPr lang="fr-FR" sz="3200" cap="none" dirty="0" smtClean="0"/>
              <a:t>1. Introduction</a:t>
            </a:r>
            <a:endParaRPr lang="fr-FR" sz="3200" cap="non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935480"/>
            <a:ext cx="8229600" cy="463679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r-FR" dirty="0" smtClean="0"/>
              <a:t>PF= composantes essentielles  des SSP et de SRP, visant à améliorer la santé de la mère, du </a:t>
            </a:r>
            <a:r>
              <a:rPr lang="fr-FR" dirty="0" err="1" smtClean="0"/>
              <a:t>nné</a:t>
            </a:r>
            <a:r>
              <a:rPr lang="fr-FR" dirty="0" smtClean="0"/>
              <a:t> et de l’enfant, par la     de la morbidité et de la mortalité dans ces catégories, ainsi que la transmission du VIH/SIDA (OMS et USAID, 2008).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fr-FR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fr-FR" dirty="0" smtClean="0"/>
              <a:t>La PF offre un </a:t>
            </a:r>
            <a:r>
              <a:rPr lang="fr-FR" dirty="0"/>
              <a:t>potentiel </a:t>
            </a:r>
            <a:r>
              <a:rPr lang="fr-FR" dirty="0" smtClean="0"/>
              <a:t>déterminant dans </a:t>
            </a:r>
            <a:r>
              <a:rPr lang="fr-FR" dirty="0"/>
              <a:t>l’atteinte des </a:t>
            </a:r>
            <a:r>
              <a:rPr lang="fr-FR" dirty="0" smtClean="0"/>
              <a:t>ODD</a:t>
            </a:r>
          </a:p>
          <a:p>
            <a:pPr algn="just">
              <a:lnSpc>
                <a:spcPct val="150000"/>
              </a:lnSpc>
            </a:pPr>
            <a:endParaRPr lang="fr-FR" dirty="0" smtClean="0"/>
          </a:p>
        </p:txBody>
      </p:sp>
      <p:cxnSp>
        <p:nvCxnSpPr>
          <p:cNvPr id="5" name="Connecteur droit avec flèche 4"/>
          <p:cNvCxnSpPr/>
          <p:nvPr/>
        </p:nvCxnSpPr>
        <p:spPr>
          <a:xfrm rot="16200000" flipH="1">
            <a:off x="3345637" y="3250405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616A-263A-496E-BBE6-6E1686FAAC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1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0808" y="761100"/>
            <a:ext cx="7467600" cy="582594"/>
          </a:xfrm>
        </p:spPr>
        <p:txBody>
          <a:bodyPr>
            <a:normAutofit/>
          </a:bodyPr>
          <a:lstStyle/>
          <a:p>
            <a:r>
              <a:rPr lang="fr-FR" sz="3200" cap="none" spc="1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w Cen MT Condensed" panose="020B0606020104020203"/>
              </a:rPr>
              <a:t>1. Introduction</a:t>
            </a:r>
            <a:endParaRPr lang="fr-FR" cap="none" dirty="0">
              <a:solidFill>
                <a:schemeClr val="tx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>
          <a:xfrm>
            <a:off x="9653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63E677F9-01F6-47B4-B8CA-7F1D2067179C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4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3" name="Espace réservé du contenu 3"/>
          <p:cNvGrpSpPr>
            <a:grpSpLocks noGrp="1"/>
          </p:cNvGrpSpPr>
          <p:nvPr/>
        </p:nvGrpSpPr>
        <p:grpSpPr>
          <a:xfrm>
            <a:off x="1981200" y="1600201"/>
            <a:ext cx="7467600" cy="4873625"/>
            <a:chOff x="214282" y="857232"/>
            <a:chExt cx="8001056" cy="5429288"/>
          </a:xfrm>
        </p:grpSpPr>
        <p:sp>
          <p:nvSpPr>
            <p:cNvPr id="5" name="Ellipse 4"/>
            <p:cNvSpPr/>
            <p:nvPr/>
          </p:nvSpPr>
          <p:spPr>
            <a:xfrm>
              <a:off x="3643306" y="3071810"/>
              <a:ext cx="2071702" cy="107157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3600" dirty="0">
                  <a:solidFill>
                    <a:prstClr val="black"/>
                  </a:solidFill>
                </a:rPr>
                <a:t>PF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857620" y="857232"/>
              <a:ext cx="2071702" cy="1928826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2400" dirty="0">
                  <a:solidFill>
                    <a:prstClr val="black"/>
                  </a:solidFill>
                </a:rPr>
                <a:t>Mortalité maternelle (29%) et morbidité</a:t>
              </a:r>
            </a:p>
            <a:p>
              <a:pPr algn="ctr"/>
              <a:endParaRPr lang="fr-FR" sz="2400" dirty="0">
                <a:solidFill>
                  <a:srgbClr val="FF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500826" y="2357430"/>
              <a:ext cx="1714512" cy="207170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2400" dirty="0">
                  <a:solidFill>
                    <a:prstClr val="black"/>
                  </a:solidFill>
                </a:rPr>
                <a:t>Mortalité infantile (10%) et morbidité</a:t>
              </a:r>
            </a:p>
            <a:p>
              <a:pPr algn="ctr"/>
              <a:endParaRPr lang="fr-FR" sz="2400" dirty="0">
                <a:solidFill>
                  <a:srgbClr val="FF00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429256" y="4714884"/>
              <a:ext cx="2143140" cy="1571636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2800" dirty="0">
                  <a:solidFill>
                    <a:prstClr val="black"/>
                  </a:solidFill>
                </a:rPr>
                <a:t>VIH/SIDA</a:t>
              </a:r>
            </a:p>
            <a:p>
              <a:pPr algn="ctr"/>
              <a:endParaRPr lang="fr-FR" sz="3200" dirty="0">
                <a:solidFill>
                  <a:srgbClr val="FF00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14282" y="4929198"/>
              <a:ext cx="2928958" cy="857256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2400" dirty="0">
                  <a:solidFill>
                    <a:prstClr val="black"/>
                  </a:solidFill>
                </a:rPr>
                <a:t>Environnement</a:t>
              </a:r>
            </a:p>
            <a:p>
              <a:pPr algn="ctr"/>
              <a:endParaRPr lang="fr-FR" sz="2400" dirty="0">
                <a:solidFill>
                  <a:srgbClr val="FF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60176" y="3071810"/>
              <a:ext cx="2597312" cy="1214446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2400" dirty="0">
                  <a:solidFill>
                    <a:prstClr val="black"/>
                  </a:solidFill>
                </a:rPr>
                <a:t>Croissance démographique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357290" y="1000108"/>
              <a:ext cx="1714512" cy="1571636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2400" dirty="0">
                  <a:solidFill>
                    <a:prstClr val="black"/>
                  </a:solidFill>
                </a:rPr>
                <a:t>Question du genre</a:t>
              </a:r>
            </a:p>
            <a:p>
              <a:pPr algn="ctr"/>
              <a:endParaRPr lang="fr-FR" sz="2400" dirty="0">
                <a:solidFill>
                  <a:srgbClr val="FF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357554" y="4714884"/>
              <a:ext cx="1928826" cy="1571636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2400" dirty="0">
                  <a:solidFill>
                    <a:prstClr val="black"/>
                  </a:solidFill>
                </a:rPr>
                <a:t>Santé des </a:t>
              </a:r>
              <a:r>
                <a:rPr lang="fr-FR" sz="2400" dirty="0" smtClean="0">
                  <a:solidFill>
                    <a:prstClr val="black"/>
                  </a:solidFill>
                </a:rPr>
                <a:t>Jeunes et adolescents</a:t>
              </a:r>
              <a:endParaRPr lang="fr-FR" sz="2400" dirty="0">
                <a:solidFill>
                  <a:prstClr val="black"/>
                </a:solidFill>
              </a:endParaRPr>
            </a:p>
          </p:txBody>
        </p:sp>
        <p:cxnSp>
          <p:nvCxnSpPr>
            <p:cNvPr id="13" name="Connecteur droit avec flèche 12"/>
            <p:cNvCxnSpPr>
              <a:stCxn id="5" idx="6"/>
              <a:endCxn id="7" idx="1"/>
            </p:cNvCxnSpPr>
            <p:nvPr/>
          </p:nvCxnSpPr>
          <p:spPr>
            <a:xfrm flipV="1">
              <a:off x="5715008" y="3393281"/>
              <a:ext cx="785818" cy="2143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/>
            <p:cNvCxnSpPr>
              <a:stCxn id="5" idx="0"/>
              <a:endCxn id="6" idx="2"/>
            </p:cNvCxnSpPr>
            <p:nvPr/>
          </p:nvCxnSpPr>
          <p:spPr>
            <a:xfrm rot="5400000" flipH="1" flipV="1">
              <a:off x="4643438" y="2821777"/>
              <a:ext cx="285752" cy="2143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/>
            <p:cNvCxnSpPr>
              <a:stCxn id="5" idx="5"/>
              <a:endCxn id="8" idx="0"/>
            </p:cNvCxnSpPr>
            <p:nvPr/>
          </p:nvCxnSpPr>
          <p:spPr>
            <a:xfrm rot="16200000" flipH="1">
              <a:off x="5592004" y="3806062"/>
              <a:ext cx="728432" cy="108921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>
              <a:endCxn id="12" idx="0"/>
            </p:cNvCxnSpPr>
            <p:nvPr/>
          </p:nvCxnSpPr>
          <p:spPr>
            <a:xfrm rot="5400000">
              <a:off x="4054075" y="4411273"/>
              <a:ext cx="571504" cy="3571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/>
            <p:cNvCxnSpPr>
              <a:stCxn id="5" idx="2"/>
              <a:endCxn id="10" idx="3"/>
            </p:cNvCxnSpPr>
            <p:nvPr/>
          </p:nvCxnSpPr>
          <p:spPr>
            <a:xfrm rot="10800000" flipV="1">
              <a:off x="2857489" y="3607594"/>
              <a:ext cx="785818" cy="714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/>
            <p:cNvCxnSpPr>
              <a:stCxn id="5" idx="1"/>
              <a:endCxn id="11" idx="2"/>
            </p:cNvCxnSpPr>
            <p:nvPr/>
          </p:nvCxnSpPr>
          <p:spPr>
            <a:xfrm rot="16200000" flipV="1">
              <a:off x="2752126" y="2034164"/>
              <a:ext cx="656994" cy="173215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/>
            <p:cNvCxnSpPr/>
            <p:nvPr/>
          </p:nvCxnSpPr>
          <p:spPr>
            <a:xfrm rot="5400000">
              <a:off x="1679555" y="4606933"/>
              <a:ext cx="64294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Flèche gauche 20"/>
          <p:cNvSpPr/>
          <p:nvPr/>
        </p:nvSpPr>
        <p:spPr>
          <a:xfrm>
            <a:off x="7096132" y="1643050"/>
            <a:ext cx="3000396" cy="785818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prstClr val="black"/>
                </a:solidFill>
              </a:rPr>
              <a:t>(Ahmed S. et al, 2012)</a:t>
            </a:r>
          </a:p>
        </p:txBody>
      </p:sp>
      <p:sp>
        <p:nvSpPr>
          <p:cNvPr id="22" name="Flèche gauche 21"/>
          <p:cNvSpPr/>
          <p:nvPr/>
        </p:nvSpPr>
        <p:spPr>
          <a:xfrm>
            <a:off x="7881950" y="4429132"/>
            <a:ext cx="2500330" cy="642942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prstClr val="black"/>
                </a:solidFill>
              </a:rPr>
              <a:t>(</a:t>
            </a:r>
            <a:r>
              <a:rPr lang="fr-FR" sz="1600" b="1" dirty="0" err="1">
                <a:solidFill>
                  <a:prstClr val="black"/>
                </a:solidFill>
              </a:rPr>
              <a:t>Osotimehim</a:t>
            </a:r>
            <a:r>
              <a:rPr lang="fr-FR" sz="1600" b="1" dirty="0">
                <a:solidFill>
                  <a:prstClr val="black"/>
                </a:solidFill>
              </a:rPr>
              <a:t> B., 2012)</a:t>
            </a:r>
          </a:p>
        </p:txBody>
      </p:sp>
    </p:spTree>
    <p:extLst>
      <p:ext uri="{BB962C8B-B14F-4D97-AF65-F5344CB8AC3E}">
        <p14:creationId xmlns:p14="http://schemas.microsoft.com/office/powerpoint/2010/main" val="631597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704345"/>
          </a:xfrm>
        </p:spPr>
        <p:txBody>
          <a:bodyPr/>
          <a:lstStyle/>
          <a:p>
            <a:r>
              <a:rPr lang="fr-FR" sz="3200" cap="none" dirty="0">
                <a:solidFill>
                  <a:prstClr val="black">
                    <a:lumMod val="95000"/>
                    <a:lumOff val="5000"/>
                  </a:prstClr>
                </a:solidFill>
              </a:rPr>
              <a:t>1. Introduction</a:t>
            </a:r>
            <a:endParaRPr lang="en-US" dirty="0"/>
          </a:p>
        </p:txBody>
      </p:sp>
      <p:pic>
        <p:nvPicPr>
          <p:cNvPr id="38" name="Espace réservé du contenu 3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94276" y="1358721"/>
            <a:ext cx="3529890" cy="1274174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616A-263A-496E-BBE6-6E1686FAACED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24128" y="2286000"/>
            <a:ext cx="1983347" cy="15132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Pr</a:t>
            </a:r>
            <a:r>
              <a:rPr lang="fr-FR" sz="2400" dirty="0" err="1" smtClean="0">
                <a:solidFill>
                  <a:srgbClr val="FF0000"/>
                </a:solidFill>
              </a:rPr>
              <a:t>évalence</a:t>
            </a:r>
            <a:r>
              <a:rPr lang="fr-FR" sz="2400" dirty="0" smtClean="0">
                <a:solidFill>
                  <a:srgbClr val="FF0000"/>
                </a:solidFill>
              </a:rPr>
              <a:t> contraceptive: 8% (pays); 15% (Urbain)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4128" y="5087155"/>
            <a:ext cx="1983347" cy="11333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FF0000"/>
                </a:solidFill>
              </a:rPr>
              <a:t>Taux de croissance: 3%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02179" y="5087155"/>
            <a:ext cx="1983347" cy="11333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FF0000"/>
                </a:solidFill>
              </a:rPr>
              <a:t>ISF: 6,6 enfants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54472" y="5087155"/>
            <a:ext cx="1983347" cy="11333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FF0000"/>
                </a:solidFill>
              </a:rPr>
              <a:t>Mortalité Infantile:97‰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3" name="Connecteur droit avec flèche 12"/>
          <p:cNvCxnSpPr>
            <a:stCxn id="5" idx="3"/>
          </p:cNvCxnSpPr>
          <p:nvPr/>
        </p:nvCxnSpPr>
        <p:spPr>
          <a:xfrm>
            <a:off x="3007475" y="3042634"/>
            <a:ext cx="1094704" cy="10480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stCxn id="6" idx="0"/>
          </p:cNvCxnSpPr>
          <p:nvPr/>
        </p:nvCxnSpPr>
        <p:spPr>
          <a:xfrm flipV="1">
            <a:off x="2015802" y="4120435"/>
            <a:ext cx="2086377" cy="9667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stCxn id="8" idx="0"/>
          </p:cNvCxnSpPr>
          <p:nvPr/>
        </p:nvCxnSpPr>
        <p:spPr>
          <a:xfrm flipH="1" flipV="1">
            <a:off x="5093852" y="4664148"/>
            <a:ext cx="1" cy="4230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9" name="Imag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0088" y="4159876"/>
            <a:ext cx="1424078" cy="1576561"/>
          </a:xfrm>
          <a:prstGeom prst="rect">
            <a:avLst/>
          </a:prstGeom>
        </p:spPr>
      </p:pic>
      <p:grpSp>
        <p:nvGrpSpPr>
          <p:cNvPr id="57" name="Groupe 56"/>
          <p:cNvGrpSpPr/>
          <p:nvPr/>
        </p:nvGrpSpPr>
        <p:grpSpPr>
          <a:xfrm>
            <a:off x="1024127" y="2286000"/>
            <a:ext cx="8428966" cy="3934496"/>
            <a:chOff x="1024127" y="2286000"/>
            <a:chExt cx="8428966" cy="3934496"/>
          </a:xfrm>
        </p:grpSpPr>
        <p:sp>
          <p:nvSpPr>
            <p:cNvPr id="7" name="Rectangle 6"/>
            <p:cNvSpPr/>
            <p:nvPr/>
          </p:nvSpPr>
          <p:spPr>
            <a:xfrm>
              <a:off x="4102179" y="3676918"/>
              <a:ext cx="1983347" cy="96591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3200" dirty="0" smtClean="0">
                  <a:solidFill>
                    <a:srgbClr val="FF0000"/>
                  </a:solidFill>
                </a:rPr>
                <a:t>RDC et PF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089299" y="2290057"/>
              <a:ext cx="1983347" cy="96591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2400" dirty="0" smtClean="0">
                  <a:solidFill>
                    <a:srgbClr val="FF0000"/>
                  </a:solidFill>
                </a:rPr>
                <a:t>Besoin non satisfait en PF: 28%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54471" y="2910625"/>
              <a:ext cx="1983347" cy="118009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2800" dirty="0" smtClean="0">
                  <a:solidFill>
                    <a:srgbClr val="FF0000"/>
                  </a:solidFill>
                </a:rPr>
                <a:t>Mortalité Maternelle: 846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cxnSp>
          <p:nvCxnSpPr>
            <p:cNvPr id="17" name="Connecteur droit avec flèche 16"/>
            <p:cNvCxnSpPr>
              <a:stCxn id="10" idx="2"/>
            </p:cNvCxnSpPr>
            <p:nvPr/>
          </p:nvCxnSpPr>
          <p:spPr>
            <a:xfrm flipH="1">
              <a:off x="5080972" y="3255973"/>
              <a:ext cx="1" cy="42094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/>
            <p:cNvCxnSpPr>
              <a:stCxn id="11" idx="1"/>
              <a:endCxn id="7" idx="3"/>
            </p:cNvCxnSpPr>
            <p:nvPr/>
          </p:nvCxnSpPr>
          <p:spPr>
            <a:xfrm flipH="1">
              <a:off x="6085526" y="3500671"/>
              <a:ext cx="1068945" cy="65920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/>
            <p:cNvCxnSpPr>
              <a:stCxn id="9" idx="0"/>
              <a:endCxn id="7" idx="3"/>
            </p:cNvCxnSpPr>
            <p:nvPr/>
          </p:nvCxnSpPr>
          <p:spPr>
            <a:xfrm flipH="1" flipV="1">
              <a:off x="6085526" y="4159876"/>
              <a:ext cx="2060620" cy="92727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4169922" y="4340180"/>
              <a:ext cx="1847861" cy="31553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2800" dirty="0" smtClean="0">
                  <a:solidFill>
                    <a:srgbClr val="FF0000"/>
                  </a:solidFill>
                </a:rPr>
                <a:t>Lubumbashi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45" name="Flèche gauche 44"/>
            <p:cNvSpPr/>
            <p:nvPr/>
          </p:nvSpPr>
          <p:spPr>
            <a:xfrm>
              <a:off x="7090079" y="4103595"/>
              <a:ext cx="2363014" cy="552118"/>
            </a:xfrm>
            <a:prstGeom prst="leftArrow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/>
                <a:t>EDS RDC II 2013-2014</a:t>
              </a:r>
              <a:endParaRPr lang="en-US" sz="1600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024127" y="2286000"/>
              <a:ext cx="1983347" cy="151326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rgbClr val="FF0000"/>
                  </a:solidFill>
                </a:rPr>
                <a:t>Pr</a:t>
              </a:r>
              <a:r>
                <a:rPr lang="fr-FR" sz="2400" dirty="0" err="1" smtClean="0">
                  <a:solidFill>
                    <a:srgbClr val="FF0000"/>
                  </a:solidFill>
                </a:rPr>
                <a:t>évalence</a:t>
              </a:r>
              <a:r>
                <a:rPr lang="fr-FR" sz="2400" dirty="0" smtClean="0">
                  <a:solidFill>
                    <a:srgbClr val="FF0000"/>
                  </a:solidFill>
                </a:rPr>
                <a:t> contraceptive: 8% (pays); 15% (Urbain)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024127" y="5087155"/>
              <a:ext cx="1983347" cy="113334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2800" dirty="0" smtClean="0">
                  <a:solidFill>
                    <a:srgbClr val="FF0000"/>
                  </a:solidFill>
                </a:rPr>
                <a:t>Taux de croissance: 3%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102178" y="5087155"/>
              <a:ext cx="1983347" cy="113334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2800" dirty="0" smtClean="0">
                  <a:solidFill>
                    <a:srgbClr val="FF0000"/>
                  </a:solidFill>
                </a:rPr>
                <a:t>ISF: 6,6 enfants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154471" y="5087155"/>
              <a:ext cx="1983347" cy="113334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2800" dirty="0" smtClean="0">
                  <a:solidFill>
                    <a:srgbClr val="FF0000"/>
                  </a:solidFill>
                </a:rPr>
                <a:t>Mortalité Infantile:97‰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cxnSp>
          <p:nvCxnSpPr>
            <p:cNvPr id="54" name="Connecteur droit avec flèche 53"/>
            <p:cNvCxnSpPr>
              <a:stCxn id="49" idx="3"/>
            </p:cNvCxnSpPr>
            <p:nvPr/>
          </p:nvCxnSpPr>
          <p:spPr>
            <a:xfrm>
              <a:off x="3007474" y="3042634"/>
              <a:ext cx="1094704" cy="104808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Connecteur droit avec flèche 54"/>
            <p:cNvCxnSpPr>
              <a:stCxn id="50" idx="0"/>
            </p:cNvCxnSpPr>
            <p:nvPr/>
          </p:nvCxnSpPr>
          <p:spPr>
            <a:xfrm flipV="1">
              <a:off x="2015801" y="4120435"/>
              <a:ext cx="2086377" cy="96672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Connecteur droit avec flèche 55"/>
            <p:cNvCxnSpPr>
              <a:stCxn id="52" idx="0"/>
            </p:cNvCxnSpPr>
            <p:nvPr/>
          </p:nvCxnSpPr>
          <p:spPr>
            <a:xfrm flipH="1" flipV="1">
              <a:off x="5093851" y="4664148"/>
              <a:ext cx="1" cy="42300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3825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127674"/>
          </a:xfrm>
        </p:spPr>
        <p:txBody>
          <a:bodyPr>
            <a:normAutofit/>
          </a:bodyPr>
          <a:lstStyle/>
          <a:p>
            <a:r>
              <a:rPr lang="fr-FR" sz="3200" cap="none" dirty="0">
                <a:solidFill>
                  <a:prstClr val="black">
                    <a:lumMod val="95000"/>
                    <a:lumOff val="5000"/>
                  </a:prstClr>
                </a:solidFill>
              </a:rPr>
              <a:t>1. Introduction</a:t>
            </a:r>
            <a:endParaRPr lang="en-US" sz="3200" cap="non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24128" y="1712890"/>
            <a:ext cx="9720073" cy="459647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fr-FR" sz="2800" b="1" dirty="0" smtClean="0"/>
              <a:t>Question de recherche</a:t>
            </a:r>
          </a:p>
          <a:p>
            <a:pPr>
              <a:lnSpc>
                <a:spcPct val="150000"/>
              </a:lnSpc>
            </a:pPr>
            <a:r>
              <a:rPr lang="fr-FR" sz="2800" dirty="0" smtClean="0"/>
              <a:t>Comment augmenter la prévalence contraceptive dans la ville de Lubumbashi ?</a:t>
            </a:r>
          </a:p>
          <a:p>
            <a:pPr>
              <a:lnSpc>
                <a:spcPct val="150000"/>
              </a:lnSpc>
            </a:pPr>
            <a:r>
              <a:rPr lang="fr-FR" sz="2800" b="1" dirty="0" smtClean="0"/>
              <a:t>Hypothèse de recherche</a:t>
            </a:r>
          </a:p>
          <a:p>
            <a:pPr>
              <a:lnSpc>
                <a:spcPct val="150000"/>
              </a:lnSpc>
            </a:pPr>
            <a:r>
              <a:rPr lang="fr-FR" sz="2800" dirty="0" smtClean="0"/>
              <a:t>Il </a:t>
            </a:r>
            <a:r>
              <a:rPr lang="fr-FR" sz="2800" dirty="0" smtClean="0"/>
              <a:t>y a </a:t>
            </a:r>
            <a:r>
              <a:rPr lang="fr-FR" sz="2800" dirty="0" smtClean="0"/>
              <a:t>des facteurs </a:t>
            </a:r>
            <a:r>
              <a:rPr lang="fr-FR" sz="2800" dirty="0" smtClean="0"/>
              <a:t>liés </a:t>
            </a:r>
            <a:r>
              <a:rPr lang="fr-FR" sz="2800" dirty="0" smtClean="0"/>
              <a:t>à la demande et à l’offre des méthodes </a:t>
            </a:r>
            <a:r>
              <a:rPr lang="fr-FR" sz="2800" dirty="0"/>
              <a:t>contraceptives </a:t>
            </a:r>
            <a:r>
              <a:rPr lang="fr-FR" sz="2800" dirty="0" smtClean="0"/>
              <a:t>dont la promotion </a:t>
            </a:r>
            <a:r>
              <a:rPr lang="fr-FR" sz="2800" dirty="0"/>
              <a:t>et la suppression </a:t>
            </a:r>
            <a:r>
              <a:rPr lang="fr-FR" sz="2800" dirty="0" smtClean="0"/>
              <a:t>pourra augmenter leur utilisation dans la ville de Lubumbashi.</a:t>
            </a:r>
            <a:endParaRPr lang="en-US" sz="2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616A-263A-496E-BBE6-6E1686FAAC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5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127674"/>
          </a:xfrm>
        </p:spPr>
        <p:txBody>
          <a:bodyPr>
            <a:normAutofit/>
          </a:bodyPr>
          <a:lstStyle/>
          <a:p>
            <a:r>
              <a:rPr lang="fr-FR" sz="3200" cap="none" dirty="0">
                <a:solidFill>
                  <a:prstClr val="black">
                    <a:lumMod val="95000"/>
                    <a:lumOff val="5000"/>
                  </a:prstClr>
                </a:solidFill>
              </a:rPr>
              <a:t>1. Introduction</a:t>
            </a:r>
            <a:endParaRPr lang="en-US" sz="3200" cap="non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24128" y="1712890"/>
            <a:ext cx="9720073" cy="45964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800" b="1" dirty="0" smtClean="0"/>
              <a:t>Objectif Général: </a:t>
            </a:r>
          </a:p>
          <a:p>
            <a:pPr>
              <a:lnSpc>
                <a:spcPct val="150000"/>
              </a:lnSpc>
            </a:pPr>
            <a:r>
              <a:rPr lang="fr-FR" sz="2800" dirty="0" smtClean="0"/>
              <a:t>Augmenter l’utilisation des méthodes contraceptives modernes dans la ville de Lubumbashi</a:t>
            </a:r>
            <a:endParaRPr lang="en-US" sz="2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616A-263A-496E-BBE6-6E1686FAAC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1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9733" y="185971"/>
            <a:ext cx="9720072" cy="1127674"/>
          </a:xfrm>
        </p:spPr>
        <p:txBody>
          <a:bodyPr>
            <a:normAutofit/>
          </a:bodyPr>
          <a:lstStyle/>
          <a:p>
            <a:r>
              <a:rPr lang="fr-FR" sz="3200" cap="none" dirty="0">
                <a:solidFill>
                  <a:prstClr val="black">
                    <a:lumMod val="95000"/>
                    <a:lumOff val="5000"/>
                  </a:prstClr>
                </a:solidFill>
              </a:rPr>
              <a:t>1. Introduction</a:t>
            </a:r>
            <a:endParaRPr lang="en-US" sz="3200" cap="non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43823" y="772731"/>
            <a:ext cx="9720073" cy="555079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fr-FR" sz="2000" b="1" dirty="0" smtClean="0"/>
              <a:t>Objectif </a:t>
            </a:r>
            <a:r>
              <a:rPr lang="fr-FR" sz="2000" b="1" dirty="0" smtClean="0"/>
              <a:t>spécifiques</a:t>
            </a:r>
            <a:r>
              <a:rPr lang="fr-FR" sz="2000" b="1" dirty="0" smtClean="0"/>
              <a:t>: </a:t>
            </a:r>
            <a:endParaRPr lang="fr-FR" sz="2000" b="1" dirty="0" smtClean="0"/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Déterminer la prévalence contraceptive chez les femmes en union maritale;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Déterminer les moyens utilisés par les jeunes célibataires pour éviter les grossesses ;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Evaluer la disponibilité  et la qualité de service de planification familiale dans les formations sanitaires ;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Déterminer la disponibilité et le coût des contraceptifs dans les points de vente des médicaments;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Déterminer les barrières à l’utilisation des méthodes contraceptives ;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Identifier les goulots d’étranglement à l’offre des services de Planification Familiale à Lubumbashi.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616A-263A-496E-BBE6-6E1686FAAC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8933" y="201453"/>
            <a:ext cx="10058400" cy="632414"/>
          </a:xfrm>
        </p:spPr>
        <p:txBody>
          <a:bodyPr>
            <a:normAutofit/>
          </a:bodyPr>
          <a:lstStyle/>
          <a:p>
            <a:r>
              <a:rPr lang="fr-FR" sz="3200" cap="none" dirty="0">
                <a:solidFill>
                  <a:prstClr val="black">
                    <a:lumMod val="95000"/>
                    <a:lumOff val="5000"/>
                  </a:prstClr>
                </a:solidFill>
              </a:rPr>
              <a:t>2.Méthodes</a:t>
            </a:r>
            <a:endParaRPr lang="en-US" cap="none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1962842"/>
              </p:ext>
            </p:extLst>
          </p:nvPr>
        </p:nvGraphicFramePr>
        <p:xfrm>
          <a:off x="2279556" y="1918952"/>
          <a:ext cx="4855335" cy="4116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" name="Groupe 11"/>
          <p:cNvGrpSpPr/>
          <p:nvPr/>
        </p:nvGrpSpPr>
        <p:grpSpPr>
          <a:xfrm>
            <a:off x="513114" y="1107583"/>
            <a:ext cx="8721038" cy="5145607"/>
            <a:chOff x="1182815" y="1094704"/>
            <a:chExt cx="8721038" cy="5145607"/>
          </a:xfrm>
        </p:grpSpPr>
        <p:sp>
          <p:nvSpPr>
            <p:cNvPr id="5" name="Flèche droite 4"/>
            <p:cNvSpPr/>
            <p:nvPr/>
          </p:nvSpPr>
          <p:spPr>
            <a:xfrm>
              <a:off x="2376804" y="5300153"/>
              <a:ext cx="2169547" cy="940158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tx1"/>
                  </a:solidFill>
                </a:rPr>
                <a:t>Jeunes et PF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Flèche droite 5"/>
            <p:cNvSpPr/>
            <p:nvPr/>
          </p:nvSpPr>
          <p:spPr>
            <a:xfrm>
              <a:off x="1182815" y="4274158"/>
              <a:ext cx="2265607" cy="940158"/>
            </a:xfrm>
            <a:prstGeom prst="rightArrow">
              <a:avLst>
                <a:gd name="adj1" fmla="val 50000"/>
                <a:gd name="adj2" fmla="val 23973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Raisons profondes de non adhésion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Flèche gauche 6"/>
            <p:cNvSpPr/>
            <p:nvPr/>
          </p:nvSpPr>
          <p:spPr>
            <a:xfrm>
              <a:off x="7261260" y="2631269"/>
              <a:ext cx="2363275" cy="1043812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tx1"/>
                  </a:solidFill>
                </a:rPr>
                <a:t>Disponibilité et qualité service PF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Flèche gauche 7"/>
            <p:cNvSpPr/>
            <p:nvPr/>
          </p:nvSpPr>
          <p:spPr>
            <a:xfrm>
              <a:off x="7325932" y="4396661"/>
              <a:ext cx="2577921" cy="94524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tx1"/>
                  </a:solidFill>
                </a:rPr>
                <a:t>Disponibilité MC (Points de vente)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avec flèche vers le bas 10"/>
            <p:cNvSpPr/>
            <p:nvPr/>
          </p:nvSpPr>
          <p:spPr>
            <a:xfrm>
              <a:off x="4179194" y="1094704"/>
              <a:ext cx="2446986" cy="824248"/>
            </a:xfrm>
            <a:prstGeom prst="downArrowCallo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tx1"/>
                  </a:solidFill>
                </a:rPr>
                <a:t>Prévalence et déterminants PF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Flèche droite 18"/>
            <p:cNvSpPr/>
            <p:nvPr/>
          </p:nvSpPr>
          <p:spPr>
            <a:xfrm>
              <a:off x="1182816" y="2546357"/>
              <a:ext cx="2265607" cy="1103258"/>
            </a:xfrm>
            <a:prstGeom prst="rightArrow">
              <a:avLst>
                <a:gd name="adj1" fmla="val 47735"/>
                <a:gd name="adj2" fmla="val 500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tx1"/>
                  </a:solidFill>
                </a:rPr>
                <a:t>Analyse goulot d’étranglement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6496318" y="958801"/>
            <a:ext cx="3001846" cy="5183175"/>
            <a:chOff x="6496318" y="958801"/>
            <a:chExt cx="3001846" cy="5183175"/>
          </a:xfrm>
        </p:grpSpPr>
        <p:cxnSp>
          <p:nvCxnSpPr>
            <p:cNvPr id="14" name="Connecteur droit 13"/>
            <p:cNvCxnSpPr/>
            <p:nvPr/>
          </p:nvCxnSpPr>
          <p:spPr>
            <a:xfrm>
              <a:off x="6496318" y="958801"/>
              <a:ext cx="27378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9234152" y="958801"/>
              <a:ext cx="0" cy="518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>
              <a:off x="6496318" y="6141976"/>
              <a:ext cx="27378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lèche droite 20"/>
            <p:cNvSpPr/>
            <p:nvPr/>
          </p:nvSpPr>
          <p:spPr>
            <a:xfrm>
              <a:off x="9234152" y="3264794"/>
              <a:ext cx="264012" cy="48877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9491719" y="1910721"/>
            <a:ext cx="1811082" cy="8577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Prévalence contraceptive augmentée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avec flèche vers le haut 23"/>
          <p:cNvSpPr/>
          <p:nvPr/>
        </p:nvSpPr>
        <p:spPr>
          <a:xfrm>
            <a:off x="9491719" y="2742705"/>
            <a:ext cx="1811081" cy="1107583"/>
          </a:xfrm>
          <a:prstGeom prst="up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Offre innovée des méthodes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9</a:t>
            </a:fld>
            <a:endParaRPr lang="en-US" dirty="0"/>
          </a:p>
        </p:txBody>
      </p:sp>
      <p:sp>
        <p:nvSpPr>
          <p:cNvPr id="10" name="Ellipse 9"/>
          <p:cNvSpPr/>
          <p:nvPr/>
        </p:nvSpPr>
        <p:spPr>
          <a:xfrm>
            <a:off x="3725206" y="833867"/>
            <a:ext cx="1791350" cy="216691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llipse 24"/>
          <p:cNvSpPr/>
          <p:nvPr/>
        </p:nvSpPr>
        <p:spPr>
          <a:xfrm>
            <a:off x="5516556" y="2358995"/>
            <a:ext cx="3601687" cy="169680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llipse 25"/>
          <p:cNvSpPr/>
          <p:nvPr/>
        </p:nvSpPr>
        <p:spPr>
          <a:xfrm>
            <a:off x="5385115" y="4180732"/>
            <a:ext cx="3964947" cy="134430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llipse 26"/>
          <p:cNvSpPr/>
          <p:nvPr/>
        </p:nvSpPr>
        <p:spPr>
          <a:xfrm>
            <a:off x="1910125" y="5190186"/>
            <a:ext cx="3417036" cy="104113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Ellipse 27"/>
          <p:cNvSpPr/>
          <p:nvPr/>
        </p:nvSpPr>
        <p:spPr>
          <a:xfrm>
            <a:off x="533400" y="4267200"/>
            <a:ext cx="3417036" cy="104113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lipse 28"/>
          <p:cNvSpPr/>
          <p:nvPr/>
        </p:nvSpPr>
        <p:spPr>
          <a:xfrm>
            <a:off x="304800" y="2590800"/>
            <a:ext cx="3417036" cy="104113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5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égral">
  <a:themeElements>
    <a:clrScheme name="Inté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é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ntégral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1114</TotalTime>
  <Words>1240</Words>
  <Application>Microsoft Office PowerPoint</Application>
  <PresentationFormat>Grand écran</PresentationFormat>
  <Paragraphs>329</Paragraphs>
  <Slides>28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7" baseType="lpstr">
      <vt:lpstr>Calibri</vt:lpstr>
      <vt:lpstr>Franklin Gothic Book</vt:lpstr>
      <vt:lpstr>Times New Roman</vt:lpstr>
      <vt:lpstr>Trebuchet MS</vt:lpstr>
      <vt:lpstr>Tw Cen MT</vt:lpstr>
      <vt:lpstr>Tw Cen MT Condensed</vt:lpstr>
      <vt:lpstr>Wingdings</vt:lpstr>
      <vt:lpstr>Wingdings 3</vt:lpstr>
      <vt:lpstr>Intégral</vt:lpstr>
      <vt:lpstr>Optimisation de l’utilisation des méthodes contraceptives dans la ville de Lubumbashi</vt:lpstr>
      <vt:lpstr>Plan de présentation</vt:lpstr>
      <vt:lpstr>1. Introduction</vt:lpstr>
      <vt:lpstr>1. Introduction</vt:lpstr>
      <vt:lpstr>1. Introduction</vt:lpstr>
      <vt:lpstr>1. Introduction</vt:lpstr>
      <vt:lpstr>1. Introduction</vt:lpstr>
      <vt:lpstr>1. Introduction</vt:lpstr>
      <vt:lpstr>2.Méthodes</vt:lpstr>
      <vt:lpstr>2.Méthodes  Tableau I. Aperçu des études</vt:lpstr>
      <vt:lpstr>3. Résultats et discussion</vt:lpstr>
      <vt:lpstr>Présentation PowerPoint</vt:lpstr>
      <vt:lpstr>3. Résultats et discussion</vt:lpstr>
      <vt:lpstr>3. Résultats et discussion</vt:lpstr>
      <vt:lpstr>3. Résultats et discussion</vt:lpstr>
      <vt:lpstr>3. Résultats et discussion</vt:lpstr>
      <vt:lpstr>3. Résultats et discussion</vt:lpstr>
      <vt:lpstr>3. Résultats et discussion</vt:lpstr>
      <vt:lpstr>3. Résultats et discussion</vt:lpstr>
      <vt:lpstr>3. Résultats et discussion</vt:lpstr>
      <vt:lpstr>3. Résultats et discussion</vt:lpstr>
      <vt:lpstr>3. Résultats et discussion  Tableau II. Méthodes Disponibles</vt:lpstr>
      <vt:lpstr>3. Résultats et discussion</vt:lpstr>
      <vt:lpstr>3. Résultats et discussion  Tableau III. Profil Des Jeunes</vt:lpstr>
      <vt:lpstr>3. Résultats et discussion  Tableau III. Information sur les méthodes contraceptives</vt:lpstr>
      <vt:lpstr>4. Conclusion et perspectives</vt:lpstr>
      <vt:lpstr>5. Etapes suivantes</vt:lpstr>
      <vt:lpstr>Merci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Optimisation de l’utilisation des méthodes contraceptives dans la ville de Lubumbashi</dc:title>
  <dc:creator>Charles Matungulu</dc:creator>
  <cp:lastModifiedBy>Charles Matungulu</cp:lastModifiedBy>
  <cp:revision>79</cp:revision>
  <dcterms:created xsi:type="dcterms:W3CDTF">2018-04-12T02:53:15Z</dcterms:created>
  <dcterms:modified xsi:type="dcterms:W3CDTF">2019-10-22T09:06:07Z</dcterms:modified>
</cp:coreProperties>
</file>